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5E70EA-911A-4D59-9188-AFD68B9954C8}" v="3" dt="2020-07-28T14:53:15.5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gela Martland" userId="d63d30f6e28211c4" providerId="LiveId" clId="{645E70EA-911A-4D59-9188-AFD68B9954C8}"/>
    <pc:docChg chg="undo custSel addSld modSld">
      <pc:chgData name="Angela Martland" userId="d63d30f6e28211c4" providerId="LiveId" clId="{645E70EA-911A-4D59-9188-AFD68B9954C8}" dt="2020-07-28T15:16:21.425" v="9370" actId="14100"/>
      <pc:docMkLst>
        <pc:docMk/>
      </pc:docMkLst>
      <pc:sldChg chg="addSp delSp modSp mod">
        <pc:chgData name="Angela Martland" userId="d63d30f6e28211c4" providerId="LiveId" clId="{645E70EA-911A-4D59-9188-AFD68B9954C8}" dt="2020-07-28T15:12:48.215" v="9188" actId="20577"/>
        <pc:sldMkLst>
          <pc:docMk/>
          <pc:sldMk cId="1390156862" sldId="256"/>
        </pc:sldMkLst>
        <pc:spChg chg="mod">
          <ac:chgData name="Angela Martland" userId="d63d30f6e28211c4" providerId="LiveId" clId="{645E70EA-911A-4D59-9188-AFD68B9954C8}" dt="2020-07-28T13:57:43.466" v="6374" actId="14100"/>
          <ac:spMkLst>
            <pc:docMk/>
            <pc:sldMk cId="1390156862" sldId="256"/>
            <ac:spMk id="6" creationId="{177A98B5-9302-4425-AD31-8A601859F7C0}"/>
          </ac:spMkLst>
        </pc:spChg>
        <pc:spChg chg="mod">
          <ac:chgData name="Angela Martland" userId="d63d30f6e28211c4" providerId="LiveId" clId="{645E70EA-911A-4D59-9188-AFD68B9954C8}" dt="2020-07-24T14:54:01.026" v="456" actId="1076"/>
          <ac:spMkLst>
            <pc:docMk/>
            <pc:sldMk cId="1390156862" sldId="256"/>
            <ac:spMk id="8" creationId="{94DA4957-B11E-4640-BDB5-1AF410CD2BBD}"/>
          </ac:spMkLst>
        </pc:spChg>
        <pc:spChg chg="add mod">
          <ac:chgData name="Angela Martland" userId="d63d30f6e28211c4" providerId="LiveId" clId="{645E70EA-911A-4D59-9188-AFD68B9954C8}" dt="2020-07-28T13:55:39.508" v="6351" actId="1076"/>
          <ac:spMkLst>
            <pc:docMk/>
            <pc:sldMk cId="1390156862" sldId="256"/>
            <ac:spMk id="9" creationId="{66F1641B-12B3-4B16-80C6-976660CAA816}"/>
          </ac:spMkLst>
        </pc:spChg>
        <pc:spChg chg="mod">
          <ac:chgData name="Angela Martland" userId="d63d30f6e28211c4" providerId="LiveId" clId="{645E70EA-911A-4D59-9188-AFD68B9954C8}" dt="2020-07-28T13:54:09.287" v="6271" actId="1076"/>
          <ac:spMkLst>
            <pc:docMk/>
            <pc:sldMk cId="1390156862" sldId="256"/>
            <ac:spMk id="10" creationId="{FEB41B18-FB4F-4E6F-B729-D536C131D1A5}"/>
          </ac:spMkLst>
        </pc:spChg>
        <pc:spChg chg="mod">
          <ac:chgData name="Angela Martland" userId="d63d30f6e28211c4" providerId="LiveId" clId="{645E70EA-911A-4D59-9188-AFD68B9954C8}" dt="2020-07-24T14:54:03.522" v="457" actId="1076"/>
          <ac:spMkLst>
            <pc:docMk/>
            <pc:sldMk cId="1390156862" sldId="256"/>
            <ac:spMk id="12" creationId="{F2251A17-05B9-4687-8984-71009C23EDF2}"/>
          </ac:spMkLst>
        </pc:spChg>
        <pc:spChg chg="mod">
          <ac:chgData name="Angela Martland" userId="d63d30f6e28211c4" providerId="LiveId" clId="{645E70EA-911A-4D59-9188-AFD68B9954C8}" dt="2020-07-28T15:12:21.162" v="9174" actId="14100"/>
          <ac:spMkLst>
            <pc:docMk/>
            <pc:sldMk cId="1390156862" sldId="256"/>
            <ac:spMk id="14" creationId="{700A8896-9FB0-4CE4-A96F-FCE4890E7AE2}"/>
          </ac:spMkLst>
        </pc:spChg>
        <pc:spChg chg="mod">
          <ac:chgData name="Angela Martland" userId="d63d30f6e28211c4" providerId="LiveId" clId="{645E70EA-911A-4D59-9188-AFD68B9954C8}" dt="2020-07-28T14:51:48.131" v="8084" actId="1076"/>
          <ac:spMkLst>
            <pc:docMk/>
            <pc:sldMk cId="1390156862" sldId="256"/>
            <ac:spMk id="15" creationId="{DF2BE56C-FBAF-4975-B9F3-120A02A0B28C}"/>
          </ac:spMkLst>
        </pc:spChg>
        <pc:spChg chg="mod">
          <ac:chgData name="Angela Martland" userId="d63d30f6e28211c4" providerId="LiveId" clId="{645E70EA-911A-4D59-9188-AFD68B9954C8}" dt="2020-07-28T13:57:49.047" v="6375" actId="1076"/>
          <ac:spMkLst>
            <pc:docMk/>
            <pc:sldMk cId="1390156862" sldId="256"/>
            <ac:spMk id="16" creationId="{32A82DD8-56FC-4372-994E-AFE971401136}"/>
          </ac:spMkLst>
        </pc:spChg>
        <pc:spChg chg="mod">
          <ac:chgData name="Angela Martland" userId="d63d30f6e28211c4" providerId="LiveId" clId="{645E70EA-911A-4D59-9188-AFD68B9954C8}" dt="2020-07-28T14:00:28.176" v="6384" actId="20577"/>
          <ac:spMkLst>
            <pc:docMk/>
            <pc:sldMk cId="1390156862" sldId="256"/>
            <ac:spMk id="18" creationId="{49C99225-38E3-4ACA-8921-3D9EC013BC24}"/>
          </ac:spMkLst>
        </pc:spChg>
        <pc:spChg chg="mod">
          <ac:chgData name="Angela Martland" userId="d63d30f6e28211c4" providerId="LiveId" clId="{645E70EA-911A-4D59-9188-AFD68B9954C8}" dt="2020-07-28T15:10:29.092" v="9147" actId="14100"/>
          <ac:spMkLst>
            <pc:docMk/>
            <pc:sldMk cId="1390156862" sldId="256"/>
            <ac:spMk id="20" creationId="{ECF5F081-B78E-4423-83BA-43983C99941C}"/>
          </ac:spMkLst>
        </pc:spChg>
        <pc:spChg chg="mod">
          <ac:chgData name="Angela Martland" userId="d63d30f6e28211c4" providerId="LiveId" clId="{645E70EA-911A-4D59-9188-AFD68B9954C8}" dt="2020-07-28T14:06:44.483" v="7034" actId="1076"/>
          <ac:spMkLst>
            <pc:docMk/>
            <pc:sldMk cId="1390156862" sldId="256"/>
            <ac:spMk id="22" creationId="{E02FE025-BC1F-4B7F-A312-39CA991A864B}"/>
          </ac:spMkLst>
        </pc:spChg>
        <pc:spChg chg="mod">
          <ac:chgData name="Angela Martland" userId="d63d30f6e28211c4" providerId="LiveId" clId="{645E70EA-911A-4D59-9188-AFD68B9954C8}" dt="2020-07-28T14:00:18.758" v="6377" actId="1076"/>
          <ac:spMkLst>
            <pc:docMk/>
            <pc:sldMk cId="1390156862" sldId="256"/>
            <ac:spMk id="24" creationId="{13D3C0D7-9F6D-4716-B002-482E010D5D9A}"/>
          </ac:spMkLst>
        </pc:spChg>
        <pc:spChg chg="add mod">
          <ac:chgData name="Angela Martland" userId="d63d30f6e28211c4" providerId="LiveId" clId="{645E70EA-911A-4D59-9188-AFD68B9954C8}" dt="2020-07-28T13:44:52.762" v="5670" actId="14100"/>
          <ac:spMkLst>
            <pc:docMk/>
            <pc:sldMk cId="1390156862" sldId="256"/>
            <ac:spMk id="26" creationId="{6C58C651-B3A0-4730-B909-05CBBFD8492D}"/>
          </ac:spMkLst>
        </pc:spChg>
        <pc:spChg chg="add mod">
          <ac:chgData name="Angela Martland" userId="d63d30f6e28211c4" providerId="LiveId" clId="{645E70EA-911A-4D59-9188-AFD68B9954C8}" dt="2020-07-28T15:12:48.215" v="9188" actId="20577"/>
          <ac:spMkLst>
            <pc:docMk/>
            <pc:sldMk cId="1390156862" sldId="256"/>
            <ac:spMk id="28" creationId="{5C1E7716-CD9A-4857-90BF-91B54BC88A61}"/>
          </ac:spMkLst>
        </pc:spChg>
        <pc:spChg chg="add mod">
          <ac:chgData name="Angela Martland" userId="d63d30f6e28211c4" providerId="LiveId" clId="{645E70EA-911A-4D59-9188-AFD68B9954C8}" dt="2020-07-28T13:57:17.880" v="6366" actId="1076"/>
          <ac:spMkLst>
            <pc:docMk/>
            <pc:sldMk cId="1390156862" sldId="256"/>
            <ac:spMk id="34" creationId="{14194649-C6DE-45B6-86A9-8A017D263AAE}"/>
          </ac:spMkLst>
        </pc:spChg>
        <pc:cxnChg chg="add mod">
          <ac:chgData name="Angela Martland" userId="d63d30f6e28211c4" providerId="LiveId" clId="{645E70EA-911A-4D59-9188-AFD68B9954C8}" dt="2020-07-28T14:01:20.253" v="6385" actId="208"/>
          <ac:cxnSpMkLst>
            <pc:docMk/>
            <pc:sldMk cId="1390156862" sldId="256"/>
            <ac:cxnSpMk id="19" creationId="{2D9E32C4-C076-42E4-A30A-1C26BBB2CEDC}"/>
          </ac:cxnSpMkLst>
        </pc:cxnChg>
        <pc:cxnChg chg="add mod">
          <ac:chgData name="Angela Martland" userId="d63d30f6e28211c4" providerId="LiveId" clId="{645E70EA-911A-4D59-9188-AFD68B9954C8}" dt="2020-07-28T14:01:20.253" v="6385" actId="208"/>
          <ac:cxnSpMkLst>
            <pc:docMk/>
            <pc:sldMk cId="1390156862" sldId="256"/>
            <ac:cxnSpMk id="23" creationId="{264D1D33-4CA7-4400-A9D6-414BEE8FF5A1}"/>
          </ac:cxnSpMkLst>
        </pc:cxnChg>
        <pc:cxnChg chg="add mod">
          <ac:chgData name="Angela Martland" userId="d63d30f6e28211c4" providerId="LiveId" clId="{645E70EA-911A-4D59-9188-AFD68B9954C8}" dt="2020-07-28T14:01:20.253" v="6385" actId="208"/>
          <ac:cxnSpMkLst>
            <pc:docMk/>
            <pc:sldMk cId="1390156862" sldId="256"/>
            <ac:cxnSpMk id="27" creationId="{E5BDA59E-6E2D-4C4C-8099-12C3D74A3D41}"/>
          </ac:cxnSpMkLst>
        </pc:cxnChg>
        <pc:cxnChg chg="add mod">
          <ac:chgData name="Angela Martland" userId="d63d30f6e28211c4" providerId="LiveId" clId="{645E70EA-911A-4D59-9188-AFD68B9954C8}" dt="2020-07-28T15:12:21.162" v="9174" actId="14100"/>
          <ac:cxnSpMkLst>
            <pc:docMk/>
            <pc:sldMk cId="1390156862" sldId="256"/>
            <ac:cxnSpMk id="30" creationId="{39B2E2AF-8A03-4AE1-A9C3-AE996C58DC8A}"/>
          </ac:cxnSpMkLst>
        </pc:cxnChg>
        <pc:cxnChg chg="add mod">
          <ac:chgData name="Angela Martland" userId="d63d30f6e28211c4" providerId="LiveId" clId="{645E70EA-911A-4D59-9188-AFD68B9954C8}" dt="2020-07-28T14:01:20.253" v="6385" actId="208"/>
          <ac:cxnSpMkLst>
            <pc:docMk/>
            <pc:sldMk cId="1390156862" sldId="256"/>
            <ac:cxnSpMk id="32" creationId="{8E610013-ADF1-43A2-A11D-7FBF42B350B9}"/>
          </ac:cxnSpMkLst>
        </pc:cxnChg>
        <pc:cxnChg chg="add del mod">
          <ac:chgData name="Angela Martland" userId="d63d30f6e28211c4" providerId="LiveId" clId="{645E70EA-911A-4D59-9188-AFD68B9954C8}" dt="2020-07-28T13:54:36.593" v="6273" actId="478"/>
          <ac:cxnSpMkLst>
            <pc:docMk/>
            <pc:sldMk cId="1390156862" sldId="256"/>
            <ac:cxnSpMk id="33" creationId="{19B32F67-D526-4996-968B-B010B0A29869}"/>
          </ac:cxnSpMkLst>
        </pc:cxnChg>
        <pc:cxnChg chg="add mod">
          <ac:chgData name="Angela Martland" userId="d63d30f6e28211c4" providerId="LiveId" clId="{645E70EA-911A-4D59-9188-AFD68B9954C8}" dt="2020-07-28T14:01:20.253" v="6385" actId="208"/>
          <ac:cxnSpMkLst>
            <pc:docMk/>
            <pc:sldMk cId="1390156862" sldId="256"/>
            <ac:cxnSpMk id="35" creationId="{1F52A3A3-95DD-4903-8DC0-24C6748A45BC}"/>
          </ac:cxnSpMkLst>
        </pc:cxnChg>
        <pc:cxnChg chg="add mod">
          <ac:chgData name="Angela Martland" userId="d63d30f6e28211c4" providerId="LiveId" clId="{645E70EA-911A-4D59-9188-AFD68B9954C8}" dt="2020-07-28T14:01:20.253" v="6385" actId="208"/>
          <ac:cxnSpMkLst>
            <pc:docMk/>
            <pc:sldMk cId="1390156862" sldId="256"/>
            <ac:cxnSpMk id="38" creationId="{C0E79130-1343-421F-81D4-95733339D7ED}"/>
          </ac:cxnSpMkLst>
        </pc:cxnChg>
        <pc:cxnChg chg="add mod">
          <ac:chgData name="Angela Martland" userId="d63d30f6e28211c4" providerId="LiveId" clId="{645E70EA-911A-4D59-9188-AFD68B9954C8}" dt="2020-07-28T15:12:26.742" v="9175" actId="14100"/>
          <ac:cxnSpMkLst>
            <pc:docMk/>
            <pc:sldMk cId="1390156862" sldId="256"/>
            <ac:cxnSpMk id="39" creationId="{54F9DB39-EC9F-49D9-A5DE-E95D798291C7}"/>
          </ac:cxnSpMkLst>
        </pc:cxnChg>
        <pc:cxnChg chg="add mod">
          <ac:chgData name="Angela Martland" userId="d63d30f6e28211c4" providerId="LiveId" clId="{645E70EA-911A-4D59-9188-AFD68B9954C8}" dt="2020-07-28T14:01:20.253" v="6385" actId="208"/>
          <ac:cxnSpMkLst>
            <pc:docMk/>
            <pc:sldMk cId="1390156862" sldId="256"/>
            <ac:cxnSpMk id="40" creationId="{C7134B2E-CFC0-4679-A341-029322431072}"/>
          </ac:cxnSpMkLst>
        </pc:cxnChg>
        <pc:cxnChg chg="add mod">
          <ac:chgData name="Angela Martland" userId="d63d30f6e28211c4" providerId="LiveId" clId="{645E70EA-911A-4D59-9188-AFD68B9954C8}" dt="2020-07-28T14:01:20.253" v="6385" actId="208"/>
          <ac:cxnSpMkLst>
            <pc:docMk/>
            <pc:sldMk cId="1390156862" sldId="256"/>
            <ac:cxnSpMk id="42" creationId="{CBCA3232-0EF9-4539-8B7E-37CFCC9F977B}"/>
          </ac:cxnSpMkLst>
        </pc:cxnChg>
        <pc:cxnChg chg="add mod">
          <ac:chgData name="Angela Martland" userId="d63d30f6e28211c4" providerId="LiveId" clId="{645E70EA-911A-4D59-9188-AFD68B9954C8}" dt="2020-07-28T14:01:20.253" v="6385" actId="208"/>
          <ac:cxnSpMkLst>
            <pc:docMk/>
            <pc:sldMk cId="1390156862" sldId="256"/>
            <ac:cxnSpMk id="44" creationId="{28E4762F-7229-4803-A570-E87F66873A7D}"/>
          </ac:cxnSpMkLst>
        </pc:cxnChg>
        <pc:cxnChg chg="add del mod">
          <ac:chgData name="Angela Martland" userId="d63d30f6e28211c4" providerId="LiveId" clId="{645E70EA-911A-4D59-9188-AFD68B9954C8}" dt="2020-07-28T13:54:41.110" v="6275" actId="478"/>
          <ac:cxnSpMkLst>
            <pc:docMk/>
            <pc:sldMk cId="1390156862" sldId="256"/>
            <ac:cxnSpMk id="48" creationId="{B7B08FCD-425F-42EF-827A-D999D86919BC}"/>
          </ac:cxnSpMkLst>
        </pc:cxnChg>
        <pc:cxnChg chg="add del mod">
          <ac:chgData name="Angela Martland" userId="d63d30f6e28211c4" providerId="LiveId" clId="{645E70EA-911A-4D59-9188-AFD68B9954C8}" dt="2020-07-24T15:07:56.403" v="1666" actId="478"/>
          <ac:cxnSpMkLst>
            <pc:docMk/>
            <pc:sldMk cId="1390156862" sldId="256"/>
            <ac:cxnSpMk id="49" creationId="{07660136-235B-4AB0-9D13-0D6AD6F5B49C}"/>
          </ac:cxnSpMkLst>
        </pc:cxnChg>
        <pc:cxnChg chg="add mod">
          <ac:chgData name="Angela Martland" userId="d63d30f6e28211c4" providerId="LiveId" clId="{645E70EA-911A-4D59-9188-AFD68B9954C8}" dt="2020-07-28T14:01:20.253" v="6385" actId="208"/>
          <ac:cxnSpMkLst>
            <pc:docMk/>
            <pc:sldMk cId="1390156862" sldId="256"/>
            <ac:cxnSpMk id="54" creationId="{8CF4913E-B407-47DB-AFB0-C67049FCD508}"/>
          </ac:cxnSpMkLst>
        </pc:cxnChg>
      </pc:sldChg>
      <pc:sldChg chg="addSp delSp modSp add mod">
        <pc:chgData name="Angela Martland" userId="d63d30f6e28211c4" providerId="LiveId" clId="{645E70EA-911A-4D59-9188-AFD68B9954C8}" dt="2020-07-28T15:16:21.425" v="9370" actId="14100"/>
        <pc:sldMkLst>
          <pc:docMk/>
          <pc:sldMk cId="3832404100" sldId="257"/>
        </pc:sldMkLst>
        <pc:spChg chg="mod">
          <ac:chgData name="Angela Martland" userId="d63d30f6e28211c4" providerId="LiveId" clId="{645E70EA-911A-4D59-9188-AFD68B9954C8}" dt="2020-07-28T14:11:44.444" v="7713" actId="1076"/>
          <ac:spMkLst>
            <pc:docMk/>
            <pc:sldMk cId="3832404100" sldId="257"/>
            <ac:spMk id="4" creationId="{151BC65D-2F24-4269-95F8-BD15067118AC}"/>
          </ac:spMkLst>
        </pc:spChg>
        <pc:spChg chg="mod">
          <ac:chgData name="Angela Martland" userId="d63d30f6e28211c4" providerId="LiveId" clId="{645E70EA-911A-4D59-9188-AFD68B9954C8}" dt="2020-07-28T14:09:01.787" v="7252" actId="1076"/>
          <ac:spMkLst>
            <pc:docMk/>
            <pc:sldMk cId="3832404100" sldId="257"/>
            <ac:spMk id="6" creationId="{177A98B5-9302-4425-AD31-8A601859F7C0}"/>
          </ac:spMkLst>
        </pc:spChg>
        <pc:spChg chg="mod">
          <ac:chgData name="Angela Martland" userId="d63d30f6e28211c4" providerId="LiveId" clId="{645E70EA-911A-4D59-9188-AFD68B9954C8}" dt="2020-07-28T14:13:55.658" v="7986" actId="1076"/>
          <ac:spMkLst>
            <pc:docMk/>
            <pc:sldMk cId="3832404100" sldId="257"/>
            <ac:spMk id="8" creationId="{94DA4957-B11E-4640-BDB5-1AF410CD2BBD}"/>
          </ac:spMkLst>
        </pc:spChg>
        <pc:spChg chg="mod">
          <ac:chgData name="Angela Martland" userId="d63d30f6e28211c4" providerId="LiveId" clId="{645E70EA-911A-4D59-9188-AFD68B9954C8}" dt="2020-07-28T14:14:04.073" v="7989" actId="1076"/>
          <ac:spMkLst>
            <pc:docMk/>
            <pc:sldMk cId="3832404100" sldId="257"/>
            <ac:spMk id="10" creationId="{FEB41B18-FB4F-4E6F-B729-D536C131D1A5}"/>
          </ac:spMkLst>
        </pc:spChg>
        <pc:spChg chg="mod">
          <ac:chgData name="Angela Martland" userId="d63d30f6e28211c4" providerId="LiveId" clId="{645E70EA-911A-4D59-9188-AFD68B9954C8}" dt="2020-07-28T14:12:05.971" v="7721" actId="1076"/>
          <ac:spMkLst>
            <pc:docMk/>
            <pc:sldMk cId="3832404100" sldId="257"/>
            <ac:spMk id="12" creationId="{F2251A17-05B9-4687-8984-71009C23EDF2}"/>
          </ac:spMkLst>
        </pc:spChg>
        <pc:spChg chg="mod">
          <ac:chgData name="Angela Martland" userId="d63d30f6e28211c4" providerId="LiveId" clId="{645E70EA-911A-4D59-9188-AFD68B9954C8}" dt="2020-07-28T14:11:46.124" v="7714" actId="1076"/>
          <ac:spMkLst>
            <pc:docMk/>
            <pc:sldMk cId="3832404100" sldId="257"/>
            <ac:spMk id="14" creationId="{700A8896-9FB0-4CE4-A96F-FCE4890E7AE2}"/>
          </ac:spMkLst>
        </pc:spChg>
        <pc:spChg chg="mod">
          <ac:chgData name="Angela Martland" userId="d63d30f6e28211c4" providerId="LiveId" clId="{645E70EA-911A-4D59-9188-AFD68B9954C8}" dt="2020-07-24T15:24:58.766" v="3410" actId="1076"/>
          <ac:spMkLst>
            <pc:docMk/>
            <pc:sldMk cId="3832404100" sldId="257"/>
            <ac:spMk id="15" creationId="{DF2BE56C-FBAF-4975-B9F3-120A02A0B28C}"/>
          </ac:spMkLst>
        </pc:spChg>
        <pc:spChg chg="del mod">
          <ac:chgData name="Angela Martland" userId="d63d30f6e28211c4" providerId="LiveId" clId="{645E70EA-911A-4D59-9188-AFD68B9954C8}" dt="2020-07-24T15:11:10.084" v="1955" actId="478"/>
          <ac:spMkLst>
            <pc:docMk/>
            <pc:sldMk cId="3832404100" sldId="257"/>
            <ac:spMk id="16" creationId="{32A82DD8-56FC-4372-994E-AFE971401136}"/>
          </ac:spMkLst>
        </pc:spChg>
        <pc:spChg chg="mod">
          <ac:chgData name="Angela Martland" userId="d63d30f6e28211c4" providerId="LiveId" clId="{645E70EA-911A-4D59-9188-AFD68B9954C8}" dt="2020-07-28T14:12:01.448" v="7720" actId="1076"/>
          <ac:spMkLst>
            <pc:docMk/>
            <pc:sldMk cId="3832404100" sldId="257"/>
            <ac:spMk id="18" creationId="{49C99225-38E3-4ACA-8921-3D9EC013BC24}"/>
          </ac:spMkLst>
        </pc:spChg>
        <pc:spChg chg="add del mod">
          <ac:chgData name="Angela Martland" userId="d63d30f6e28211c4" providerId="LiveId" clId="{645E70EA-911A-4D59-9188-AFD68B9954C8}" dt="2020-07-24T15:17:52.845" v="2339"/>
          <ac:spMkLst>
            <pc:docMk/>
            <pc:sldMk cId="3832404100" sldId="257"/>
            <ac:spMk id="19" creationId="{F3E5256F-F41E-4E3C-A1A7-7FDF10276FBC}"/>
          </ac:spMkLst>
        </pc:spChg>
        <pc:spChg chg="del">
          <ac:chgData name="Angela Martland" userId="d63d30f6e28211c4" providerId="LiveId" clId="{645E70EA-911A-4D59-9188-AFD68B9954C8}" dt="2020-07-24T15:11:10.084" v="1955" actId="478"/>
          <ac:spMkLst>
            <pc:docMk/>
            <pc:sldMk cId="3832404100" sldId="257"/>
            <ac:spMk id="20" creationId="{ECF5F081-B78E-4423-83BA-43983C99941C}"/>
          </ac:spMkLst>
        </pc:spChg>
        <pc:spChg chg="add del">
          <ac:chgData name="Angela Martland" userId="d63d30f6e28211c4" providerId="LiveId" clId="{645E70EA-911A-4D59-9188-AFD68B9954C8}" dt="2020-07-24T15:17:58.918" v="2341" actId="22"/>
          <ac:spMkLst>
            <pc:docMk/>
            <pc:sldMk cId="3832404100" sldId="257"/>
            <ac:spMk id="21" creationId="{7C58BB93-CFE8-454D-8913-BCA049992F53}"/>
          </ac:spMkLst>
        </pc:spChg>
        <pc:spChg chg="del mod">
          <ac:chgData name="Angela Martland" userId="d63d30f6e28211c4" providerId="LiveId" clId="{645E70EA-911A-4D59-9188-AFD68B9954C8}" dt="2020-07-24T15:11:10.084" v="1955" actId="478"/>
          <ac:spMkLst>
            <pc:docMk/>
            <pc:sldMk cId="3832404100" sldId="257"/>
            <ac:spMk id="22" creationId="{E02FE025-BC1F-4B7F-A312-39CA991A864B}"/>
          </ac:spMkLst>
        </pc:spChg>
        <pc:spChg chg="add mod">
          <ac:chgData name="Angela Martland" userId="d63d30f6e28211c4" providerId="LiveId" clId="{645E70EA-911A-4D59-9188-AFD68B9954C8}" dt="2020-07-28T15:16:21.425" v="9370" actId="14100"/>
          <ac:spMkLst>
            <pc:docMk/>
            <pc:sldMk cId="3832404100" sldId="257"/>
            <ac:spMk id="23" creationId="{E940A8D9-5D18-411E-9A2D-A414180DF8C0}"/>
          </ac:spMkLst>
        </pc:spChg>
        <pc:spChg chg="del mod">
          <ac:chgData name="Angela Martland" userId="d63d30f6e28211c4" providerId="LiveId" clId="{645E70EA-911A-4D59-9188-AFD68B9954C8}" dt="2020-07-24T15:11:10.084" v="1955" actId="478"/>
          <ac:spMkLst>
            <pc:docMk/>
            <pc:sldMk cId="3832404100" sldId="257"/>
            <ac:spMk id="24" creationId="{13D3C0D7-9F6D-4716-B002-482E010D5D9A}"/>
          </ac:spMkLst>
        </pc:spChg>
        <pc:spChg chg="add mod">
          <ac:chgData name="Angela Martland" userId="d63d30f6e28211c4" providerId="LiveId" clId="{645E70EA-911A-4D59-9188-AFD68B9954C8}" dt="2020-07-28T15:13:59.653" v="9199" actId="20577"/>
          <ac:spMkLst>
            <pc:docMk/>
            <pc:sldMk cId="3832404100" sldId="257"/>
            <ac:spMk id="25" creationId="{031E03BD-B3FC-4568-A5D2-D31086CA84FF}"/>
          </ac:spMkLst>
        </pc:spChg>
        <pc:spChg chg="del">
          <ac:chgData name="Angela Martland" userId="d63d30f6e28211c4" providerId="LiveId" clId="{645E70EA-911A-4D59-9188-AFD68B9954C8}" dt="2020-07-24T15:11:10.084" v="1955" actId="478"/>
          <ac:spMkLst>
            <pc:docMk/>
            <pc:sldMk cId="3832404100" sldId="257"/>
            <ac:spMk id="26" creationId="{6C58C651-B3A0-4730-B909-05CBBFD8492D}"/>
          </ac:spMkLst>
        </pc:spChg>
        <pc:spChg chg="add mod">
          <ac:chgData name="Angela Martland" userId="d63d30f6e28211c4" providerId="LiveId" clId="{645E70EA-911A-4D59-9188-AFD68B9954C8}" dt="2020-07-28T15:15:39.627" v="9341" actId="20577"/>
          <ac:spMkLst>
            <pc:docMk/>
            <pc:sldMk cId="3832404100" sldId="257"/>
            <ac:spMk id="26" creationId="{EE591551-0BB6-4A26-A200-2E0297D68C77}"/>
          </ac:spMkLst>
        </pc:spChg>
        <pc:spChg chg="del mod">
          <ac:chgData name="Angela Martland" userId="d63d30f6e28211c4" providerId="LiveId" clId="{645E70EA-911A-4D59-9188-AFD68B9954C8}" dt="2020-07-24T15:11:10.084" v="1955" actId="478"/>
          <ac:spMkLst>
            <pc:docMk/>
            <pc:sldMk cId="3832404100" sldId="257"/>
            <ac:spMk id="28" creationId="{5C1E7716-CD9A-4857-90BF-91B54BC88A61}"/>
          </ac:spMkLst>
        </pc:spChg>
        <pc:spChg chg="add mod">
          <ac:chgData name="Angela Martland" userId="d63d30f6e28211c4" providerId="LiveId" clId="{645E70EA-911A-4D59-9188-AFD68B9954C8}" dt="2020-07-28T15:15:01.673" v="9291" actId="1076"/>
          <ac:spMkLst>
            <pc:docMk/>
            <pc:sldMk cId="3832404100" sldId="257"/>
            <ac:spMk id="29" creationId="{808D2D6E-B24C-4825-9C3E-845A8B78E0B2}"/>
          </ac:spMkLst>
        </pc:spChg>
        <pc:spChg chg="add mod">
          <ac:chgData name="Angela Martland" userId="d63d30f6e28211c4" providerId="LiveId" clId="{645E70EA-911A-4D59-9188-AFD68B9954C8}" dt="2020-07-28T14:12:46.144" v="7847" actId="20577"/>
          <ac:spMkLst>
            <pc:docMk/>
            <pc:sldMk cId="3832404100" sldId="257"/>
            <ac:spMk id="32" creationId="{D7DE79AD-C72A-452B-ABB7-6563A2C7C566}"/>
          </ac:spMkLst>
        </pc:spChg>
        <pc:spChg chg="add mod">
          <ac:chgData name="Angela Martland" userId="d63d30f6e28211c4" providerId="LiveId" clId="{645E70EA-911A-4D59-9188-AFD68B9954C8}" dt="2020-07-28T15:14:57.680" v="9290" actId="20577"/>
          <ac:spMkLst>
            <pc:docMk/>
            <pc:sldMk cId="3832404100" sldId="257"/>
            <ac:spMk id="46" creationId="{925DC869-C779-441E-92F0-19974680C026}"/>
          </ac:spMkLst>
        </pc:spChg>
        <pc:cxnChg chg="add">
          <ac:chgData name="Angela Martland" userId="d63d30f6e28211c4" providerId="LiveId" clId="{645E70EA-911A-4D59-9188-AFD68B9954C8}" dt="2020-07-28T14:50:32.382" v="8074" actId="11529"/>
          <ac:cxnSpMkLst>
            <pc:docMk/>
            <pc:sldMk cId="3832404100" sldId="257"/>
            <ac:cxnSpMk id="28" creationId="{36A18A42-CB94-46E1-99AB-84FB338D9453}"/>
          </ac:cxnSpMkLst>
        </pc:cxnChg>
        <pc:cxnChg chg="del mod">
          <ac:chgData name="Angela Martland" userId="d63d30f6e28211c4" providerId="LiveId" clId="{645E70EA-911A-4D59-9188-AFD68B9954C8}" dt="2020-07-28T13:51:40.055" v="6227" actId="478"/>
          <ac:cxnSpMkLst>
            <pc:docMk/>
            <pc:sldMk cId="3832404100" sldId="257"/>
            <ac:cxnSpMk id="30" creationId="{39B2E2AF-8A03-4AE1-A9C3-AE996C58DC8A}"/>
          </ac:cxnSpMkLst>
        </pc:cxnChg>
        <pc:cxnChg chg="del mod">
          <ac:chgData name="Angela Martland" userId="d63d30f6e28211c4" providerId="LiveId" clId="{645E70EA-911A-4D59-9188-AFD68B9954C8}" dt="2020-07-28T13:51:40.055" v="6227" actId="478"/>
          <ac:cxnSpMkLst>
            <pc:docMk/>
            <pc:sldMk cId="3832404100" sldId="257"/>
            <ac:cxnSpMk id="33" creationId="{19B32F67-D526-4996-968B-B010B0A29869}"/>
          </ac:cxnSpMkLst>
        </pc:cxnChg>
        <pc:cxnChg chg="add">
          <ac:chgData name="Angela Martland" userId="d63d30f6e28211c4" providerId="LiveId" clId="{645E70EA-911A-4D59-9188-AFD68B9954C8}" dt="2020-07-28T14:50:41.367" v="8075" actId="11529"/>
          <ac:cxnSpMkLst>
            <pc:docMk/>
            <pc:sldMk cId="3832404100" sldId="257"/>
            <ac:cxnSpMk id="34" creationId="{E29ACD50-45BD-43AA-A997-5DDB681BA5C8}"/>
          </ac:cxnSpMkLst>
        </pc:cxnChg>
        <pc:cxnChg chg="del mod">
          <ac:chgData name="Angela Martland" userId="d63d30f6e28211c4" providerId="LiveId" clId="{645E70EA-911A-4D59-9188-AFD68B9954C8}" dt="2020-07-28T13:51:40.055" v="6227" actId="478"/>
          <ac:cxnSpMkLst>
            <pc:docMk/>
            <pc:sldMk cId="3832404100" sldId="257"/>
            <ac:cxnSpMk id="35" creationId="{1F52A3A3-95DD-4903-8DC0-24C6748A45BC}"/>
          </ac:cxnSpMkLst>
        </pc:cxnChg>
        <pc:cxnChg chg="del mod">
          <ac:chgData name="Angela Martland" userId="d63d30f6e28211c4" providerId="LiveId" clId="{645E70EA-911A-4D59-9188-AFD68B9954C8}" dt="2020-07-28T13:51:40.055" v="6227" actId="478"/>
          <ac:cxnSpMkLst>
            <pc:docMk/>
            <pc:sldMk cId="3832404100" sldId="257"/>
            <ac:cxnSpMk id="38" creationId="{C0E79130-1343-421F-81D4-95733339D7ED}"/>
          </ac:cxnSpMkLst>
        </pc:cxnChg>
        <pc:cxnChg chg="add">
          <ac:chgData name="Angela Martland" userId="d63d30f6e28211c4" providerId="LiveId" clId="{645E70EA-911A-4D59-9188-AFD68B9954C8}" dt="2020-07-28T14:50:53.106" v="8076" actId="11529"/>
          <ac:cxnSpMkLst>
            <pc:docMk/>
            <pc:sldMk cId="3832404100" sldId="257"/>
            <ac:cxnSpMk id="39" creationId="{B87590D1-A429-45FE-B034-20103AC9B997}"/>
          </ac:cxnSpMkLst>
        </pc:cxnChg>
        <pc:cxnChg chg="del mod">
          <ac:chgData name="Angela Martland" userId="d63d30f6e28211c4" providerId="LiveId" clId="{645E70EA-911A-4D59-9188-AFD68B9954C8}" dt="2020-07-28T13:51:40.055" v="6227" actId="478"/>
          <ac:cxnSpMkLst>
            <pc:docMk/>
            <pc:sldMk cId="3832404100" sldId="257"/>
            <ac:cxnSpMk id="40" creationId="{C7134B2E-CFC0-4679-A341-029322431072}"/>
          </ac:cxnSpMkLst>
        </pc:cxnChg>
        <pc:cxnChg chg="del mod">
          <ac:chgData name="Angela Martland" userId="d63d30f6e28211c4" providerId="LiveId" clId="{645E70EA-911A-4D59-9188-AFD68B9954C8}" dt="2020-07-28T13:51:33.769" v="6226" actId="478"/>
          <ac:cxnSpMkLst>
            <pc:docMk/>
            <pc:sldMk cId="3832404100" sldId="257"/>
            <ac:cxnSpMk id="42" creationId="{CBCA3232-0EF9-4539-8B7E-37CFCC9F977B}"/>
          </ac:cxnSpMkLst>
        </pc:cxnChg>
        <pc:cxnChg chg="add">
          <ac:chgData name="Angela Martland" userId="d63d30f6e28211c4" providerId="LiveId" clId="{645E70EA-911A-4D59-9188-AFD68B9954C8}" dt="2020-07-28T14:51:01.365" v="8077" actId="11529"/>
          <ac:cxnSpMkLst>
            <pc:docMk/>
            <pc:sldMk cId="3832404100" sldId="257"/>
            <ac:cxnSpMk id="43" creationId="{FCF55031-9AD4-41D9-9BBF-0917A0FF7797}"/>
          </ac:cxnSpMkLst>
        </pc:cxnChg>
        <pc:cxnChg chg="del">
          <ac:chgData name="Angela Martland" userId="d63d30f6e28211c4" providerId="LiveId" clId="{645E70EA-911A-4D59-9188-AFD68B9954C8}" dt="2020-07-24T15:11:15.453" v="1956" actId="478"/>
          <ac:cxnSpMkLst>
            <pc:docMk/>
            <pc:sldMk cId="3832404100" sldId="257"/>
            <ac:cxnSpMk id="44" creationId="{28E4762F-7229-4803-A570-E87F66873A7D}"/>
          </ac:cxnSpMkLst>
        </pc:cxnChg>
        <pc:cxnChg chg="add">
          <ac:chgData name="Angela Martland" userId="d63d30f6e28211c4" providerId="LiveId" clId="{645E70EA-911A-4D59-9188-AFD68B9954C8}" dt="2020-07-28T14:51:15.182" v="8078" actId="11529"/>
          <ac:cxnSpMkLst>
            <pc:docMk/>
            <pc:sldMk cId="3832404100" sldId="257"/>
            <ac:cxnSpMk id="45" creationId="{8C2CACF8-BDE3-49A8-93D7-140760894216}"/>
          </ac:cxnSpMkLst>
        </pc:cxnChg>
        <pc:cxnChg chg="add mod">
          <ac:chgData name="Angela Martland" userId="d63d30f6e28211c4" providerId="LiveId" clId="{645E70EA-911A-4D59-9188-AFD68B9954C8}" dt="2020-07-28T14:51:25.532" v="8081" actId="14100"/>
          <ac:cxnSpMkLst>
            <pc:docMk/>
            <pc:sldMk cId="3832404100" sldId="257"/>
            <ac:cxnSpMk id="48" creationId="{A9737075-4A70-4D3F-B0CC-7E8218AE26D7}"/>
          </ac:cxnSpMkLst>
        </pc:cxnChg>
        <pc:cxnChg chg="del">
          <ac:chgData name="Angela Martland" userId="d63d30f6e28211c4" providerId="LiveId" clId="{645E70EA-911A-4D59-9188-AFD68B9954C8}" dt="2020-07-24T15:11:15.453" v="1956" actId="478"/>
          <ac:cxnSpMkLst>
            <pc:docMk/>
            <pc:sldMk cId="3832404100" sldId="257"/>
            <ac:cxnSpMk id="48" creationId="{B7B08FCD-425F-42EF-827A-D999D86919BC}"/>
          </ac:cxnSpMkLst>
        </pc:cxnChg>
        <pc:cxnChg chg="add mod">
          <ac:chgData name="Angela Martland" userId="d63d30f6e28211c4" providerId="LiveId" clId="{645E70EA-911A-4D59-9188-AFD68B9954C8}" dt="2020-07-28T14:51:37.637" v="8083" actId="14100"/>
          <ac:cxnSpMkLst>
            <pc:docMk/>
            <pc:sldMk cId="3832404100" sldId="257"/>
            <ac:cxnSpMk id="52" creationId="{992A88BA-77BE-4742-AA0B-0F33CA7D8E59}"/>
          </ac:cxnSpMkLst>
        </pc:cxnChg>
        <pc:cxnChg chg="del">
          <ac:chgData name="Angela Martland" userId="d63d30f6e28211c4" providerId="LiveId" clId="{645E70EA-911A-4D59-9188-AFD68B9954C8}" dt="2020-07-24T15:11:15.453" v="1956" actId="478"/>
          <ac:cxnSpMkLst>
            <pc:docMk/>
            <pc:sldMk cId="3832404100" sldId="257"/>
            <ac:cxnSpMk id="54" creationId="{8CF4913E-B407-47DB-AFB0-C67049FCD508}"/>
          </ac:cxnSpMkLst>
        </pc:cxnChg>
      </pc:sldChg>
      <pc:sldChg chg="addSp delSp modSp new mod">
        <pc:chgData name="Angela Martland" userId="d63d30f6e28211c4" providerId="LiveId" clId="{645E70EA-911A-4D59-9188-AFD68B9954C8}" dt="2020-07-28T14:59:50.046" v="9058" actId="113"/>
        <pc:sldMkLst>
          <pc:docMk/>
          <pc:sldMk cId="4277061465" sldId="258"/>
        </pc:sldMkLst>
        <pc:spChg chg="del">
          <ac:chgData name="Angela Martland" userId="d63d30f6e28211c4" providerId="LiveId" clId="{645E70EA-911A-4D59-9188-AFD68B9954C8}" dt="2020-07-28T14:53:03.347" v="8087" actId="478"/>
          <ac:spMkLst>
            <pc:docMk/>
            <pc:sldMk cId="4277061465" sldId="258"/>
            <ac:spMk id="2" creationId="{7AD85CDC-711D-480A-928C-F7B222C1CE5C}"/>
          </ac:spMkLst>
        </pc:spChg>
        <pc:spChg chg="del">
          <ac:chgData name="Angela Martland" userId="d63d30f6e28211c4" providerId="LiveId" clId="{645E70EA-911A-4D59-9188-AFD68B9954C8}" dt="2020-07-28T14:53:03.347" v="8087" actId="478"/>
          <ac:spMkLst>
            <pc:docMk/>
            <pc:sldMk cId="4277061465" sldId="258"/>
            <ac:spMk id="3" creationId="{F88085CD-6688-4F72-8D74-D7C6D873F3CA}"/>
          </ac:spMkLst>
        </pc:spChg>
        <pc:spChg chg="add mod">
          <ac:chgData name="Angela Martland" userId="d63d30f6e28211c4" providerId="LiveId" clId="{645E70EA-911A-4D59-9188-AFD68B9954C8}" dt="2020-07-28T14:59:50.046" v="9058" actId="113"/>
          <ac:spMkLst>
            <pc:docMk/>
            <pc:sldMk cId="4277061465" sldId="258"/>
            <ac:spMk id="4" creationId="{45147791-61AA-419D-9DF3-43D59F4B9F3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EE188-2C68-4994-9A6E-DFDB2BEAA6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C0F049F-2F25-45D7-B7A0-596C818486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F87A26-8A0B-4DA3-8B80-D4C227CDE254}"/>
              </a:ext>
            </a:extLst>
          </p:cNvPr>
          <p:cNvSpPr>
            <a:spLocks noGrp="1"/>
          </p:cNvSpPr>
          <p:nvPr>
            <p:ph type="dt" sz="half" idx="10"/>
          </p:nvPr>
        </p:nvSpPr>
        <p:spPr/>
        <p:txBody>
          <a:bodyPr/>
          <a:lstStyle/>
          <a:p>
            <a:fld id="{1ACC7033-C4B4-4F0E-ABD6-3DB457D19D85}" type="datetimeFigureOut">
              <a:rPr lang="en-GB" smtClean="0"/>
              <a:t>28/07/2020</a:t>
            </a:fld>
            <a:endParaRPr lang="en-GB"/>
          </a:p>
        </p:txBody>
      </p:sp>
      <p:sp>
        <p:nvSpPr>
          <p:cNvPr id="5" name="Footer Placeholder 4">
            <a:extLst>
              <a:ext uri="{FF2B5EF4-FFF2-40B4-BE49-F238E27FC236}">
                <a16:creationId xmlns:a16="http://schemas.microsoft.com/office/drawing/2014/main" id="{9C04216E-DAB5-4AAF-8B13-451B8A972F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855334-E37A-4F5E-9C97-45B3B7964247}"/>
              </a:ext>
            </a:extLst>
          </p:cNvPr>
          <p:cNvSpPr>
            <a:spLocks noGrp="1"/>
          </p:cNvSpPr>
          <p:nvPr>
            <p:ph type="sldNum" sz="quarter" idx="12"/>
          </p:nvPr>
        </p:nvSpPr>
        <p:spPr/>
        <p:txBody>
          <a:bodyPr/>
          <a:lstStyle/>
          <a:p>
            <a:fld id="{444D7EA4-BD02-43A9-AA58-3E3BABEB4F07}" type="slidenum">
              <a:rPr lang="en-GB" smtClean="0"/>
              <a:t>‹#›</a:t>
            </a:fld>
            <a:endParaRPr lang="en-GB"/>
          </a:p>
        </p:txBody>
      </p:sp>
    </p:spTree>
    <p:extLst>
      <p:ext uri="{BB962C8B-B14F-4D97-AF65-F5344CB8AC3E}">
        <p14:creationId xmlns:p14="http://schemas.microsoft.com/office/powerpoint/2010/main" val="3550951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EA7C-16BC-41D8-B562-E66D05B2194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A636088-19F7-4146-B551-096163273B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7BBE27-431F-4A2E-84FA-912371611544}"/>
              </a:ext>
            </a:extLst>
          </p:cNvPr>
          <p:cNvSpPr>
            <a:spLocks noGrp="1"/>
          </p:cNvSpPr>
          <p:nvPr>
            <p:ph type="dt" sz="half" idx="10"/>
          </p:nvPr>
        </p:nvSpPr>
        <p:spPr/>
        <p:txBody>
          <a:bodyPr/>
          <a:lstStyle/>
          <a:p>
            <a:fld id="{1ACC7033-C4B4-4F0E-ABD6-3DB457D19D85}" type="datetimeFigureOut">
              <a:rPr lang="en-GB" smtClean="0"/>
              <a:t>28/07/2020</a:t>
            </a:fld>
            <a:endParaRPr lang="en-GB"/>
          </a:p>
        </p:txBody>
      </p:sp>
      <p:sp>
        <p:nvSpPr>
          <p:cNvPr id="5" name="Footer Placeholder 4">
            <a:extLst>
              <a:ext uri="{FF2B5EF4-FFF2-40B4-BE49-F238E27FC236}">
                <a16:creationId xmlns:a16="http://schemas.microsoft.com/office/drawing/2014/main" id="{E26E691D-A936-428F-BDB8-07C051EA2D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CD9A63-416B-4A1A-97B6-FD8BE576C5F0}"/>
              </a:ext>
            </a:extLst>
          </p:cNvPr>
          <p:cNvSpPr>
            <a:spLocks noGrp="1"/>
          </p:cNvSpPr>
          <p:nvPr>
            <p:ph type="sldNum" sz="quarter" idx="12"/>
          </p:nvPr>
        </p:nvSpPr>
        <p:spPr/>
        <p:txBody>
          <a:bodyPr/>
          <a:lstStyle/>
          <a:p>
            <a:fld id="{444D7EA4-BD02-43A9-AA58-3E3BABEB4F07}" type="slidenum">
              <a:rPr lang="en-GB" smtClean="0"/>
              <a:t>‹#›</a:t>
            </a:fld>
            <a:endParaRPr lang="en-GB"/>
          </a:p>
        </p:txBody>
      </p:sp>
    </p:spTree>
    <p:extLst>
      <p:ext uri="{BB962C8B-B14F-4D97-AF65-F5344CB8AC3E}">
        <p14:creationId xmlns:p14="http://schemas.microsoft.com/office/powerpoint/2010/main" val="4273816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0AB565-62E0-4631-9405-4AF9A9C1DC4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36F2B9-0B51-4699-80BC-0B41744A76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EBDE09-2895-4438-9B2A-1F5CB12A7FA2}"/>
              </a:ext>
            </a:extLst>
          </p:cNvPr>
          <p:cNvSpPr>
            <a:spLocks noGrp="1"/>
          </p:cNvSpPr>
          <p:nvPr>
            <p:ph type="dt" sz="half" idx="10"/>
          </p:nvPr>
        </p:nvSpPr>
        <p:spPr/>
        <p:txBody>
          <a:bodyPr/>
          <a:lstStyle/>
          <a:p>
            <a:fld id="{1ACC7033-C4B4-4F0E-ABD6-3DB457D19D85}" type="datetimeFigureOut">
              <a:rPr lang="en-GB" smtClean="0"/>
              <a:t>28/07/2020</a:t>
            </a:fld>
            <a:endParaRPr lang="en-GB"/>
          </a:p>
        </p:txBody>
      </p:sp>
      <p:sp>
        <p:nvSpPr>
          <p:cNvPr id="5" name="Footer Placeholder 4">
            <a:extLst>
              <a:ext uri="{FF2B5EF4-FFF2-40B4-BE49-F238E27FC236}">
                <a16:creationId xmlns:a16="http://schemas.microsoft.com/office/drawing/2014/main" id="{8725EDDA-47A9-4FF7-81D3-B5257AF6F9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F3F268-99F9-4EDE-B4D2-F5344C61B01B}"/>
              </a:ext>
            </a:extLst>
          </p:cNvPr>
          <p:cNvSpPr>
            <a:spLocks noGrp="1"/>
          </p:cNvSpPr>
          <p:nvPr>
            <p:ph type="sldNum" sz="quarter" idx="12"/>
          </p:nvPr>
        </p:nvSpPr>
        <p:spPr/>
        <p:txBody>
          <a:bodyPr/>
          <a:lstStyle/>
          <a:p>
            <a:fld id="{444D7EA4-BD02-43A9-AA58-3E3BABEB4F07}" type="slidenum">
              <a:rPr lang="en-GB" smtClean="0"/>
              <a:t>‹#›</a:t>
            </a:fld>
            <a:endParaRPr lang="en-GB"/>
          </a:p>
        </p:txBody>
      </p:sp>
    </p:spTree>
    <p:extLst>
      <p:ext uri="{BB962C8B-B14F-4D97-AF65-F5344CB8AC3E}">
        <p14:creationId xmlns:p14="http://schemas.microsoft.com/office/powerpoint/2010/main" val="3805820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8A6A0-6E42-4D70-A6EA-04FC4CA8B3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BCB2D7-C3C2-407F-BF2F-2488F6449B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ACD199-AEC4-426D-A16C-E6584898C79A}"/>
              </a:ext>
            </a:extLst>
          </p:cNvPr>
          <p:cNvSpPr>
            <a:spLocks noGrp="1"/>
          </p:cNvSpPr>
          <p:nvPr>
            <p:ph type="dt" sz="half" idx="10"/>
          </p:nvPr>
        </p:nvSpPr>
        <p:spPr/>
        <p:txBody>
          <a:bodyPr/>
          <a:lstStyle/>
          <a:p>
            <a:fld id="{1ACC7033-C4B4-4F0E-ABD6-3DB457D19D85}" type="datetimeFigureOut">
              <a:rPr lang="en-GB" smtClean="0"/>
              <a:t>28/07/2020</a:t>
            </a:fld>
            <a:endParaRPr lang="en-GB"/>
          </a:p>
        </p:txBody>
      </p:sp>
      <p:sp>
        <p:nvSpPr>
          <p:cNvPr id="5" name="Footer Placeholder 4">
            <a:extLst>
              <a:ext uri="{FF2B5EF4-FFF2-40B4-BE49-F238E27FC236}">
                <a16:creationId xmlns:a16="http://schemas.microsoft.com/office/drawing/2014/main" id="{851E3815-9561-47B5-B0DD-DE9770771D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CC1949-5101-4106-ABFC-B1F6EFC169EC}"/>
              </a:ext>
            </a:extLst>
          </p:cNvPr>
          <p:cNvSpPr>
            <a:spLocks noGrp="1"/>
          </p:cNvSpPr>
          <p:nvPr>
            <p:ph type="sldNum" sz="quarter" idx="12"/>
          </p:nvPr>
        </p:nvSpPr>
        <p:spPr/>
        <p:txBody>
          <a:bodyPr/>
          <a:lstStyle/>
          <a:p>
            <a:fld id="{444D7EA4-BD02-43A9-AA58-3E3BABEB4F07}" type="slidenum">
              <a:rPr lang="en-GB" smtClean="0"/>
              <a:t>‹#›</a:t>
            </a:fld>
            <a:endParaRPr lang="en-GB"/>
          </a:p>
        </p:txBody>
      </p:sp>
    </p:spTree>
    <p:extLst>
      <p:ext uri="{BB962C8B-B14F-4D97-AF65-F5344CB8AC3E}">
        <p14:creationId xmlns:p14="http://schemas.microsoft.com/office/powerpoint/2010/main" val="703636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0505-9F87-468A-970B-C723EEF27A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B62361A-4DB2-483F-9247-C05577B925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B9B20B-A440-4A0F-A27D-DA0FE8A363BE}"/>
              </a:ext>
            </a:extLst>
          </p:cNvPr>
          <p:cNvSpPr>
            <a:spLocks noGrp="1"/>
          </p:cNvSpPr>
          <p:nvPr>
            <p:ph type="dt" sz="half" idx="10"/>
          </p:nvPr>
        </p:nvSpPr>
        <p:spPr/>
        <p:txBody>
          <a:bodyPr/>
          <a:lstStyle/>
          <a:p>
            <a:fld id="{1ACC7033-C4B4-4F0E-ABD6-3DB457D19D85}" type="datetimeFigureOut">
              <a:rPr lang="en-GB" smtClean="0"/>
              <a:t>28/07/2020</a:t>
            </a:fld>
            <a:endParaRPr lang="en-GB"/>
          </a:p>
        </p:txBody>
      </p:sp>
      <p:sp>
        <p:nvSpPr>
          <p:cNvPr id="5" name="Footer Placeholder 4">
            <a:extLst>
              <a:ext uri="{FF2B5EF4-FFF2-40B4-BE49-F238E27FC236}">
                <a16:creationId xmlns:a16="http://schemas.microsoft.com/office/drawing/2014/main" id="{0F83BBF9-72C1-46B2-8027-D378663EC9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CD0A81-BFA1-44DF-B2E3-C775B9390EAC}"/>
              </a:ext>
            </a:extLst>
          </p:cNvPr>
          <p:cNvSpPr>
            <a:spLocks noGrp="1"/>
          </p:cNvSpPr>
          <p:nvPr>
            <p:ph type="sldNum" sz="quarter" idx="12"/>
          </p:nvPr>
        </p:nvSpPr>
        <p:spPr/>
        <p:txBody>
          <a:bodyPr/>
          <a:lstStyle/>
          <a:p>
            <a:fld id="{444D7EA4-BD02-43A9-AA58-3E3BABEB4F07}" type="slidenum">
              <a:rPr lang="en-GB" smtClean="0"/>
              <a:t>‹#›</a:t>
            </a:fld>
            <a:endParaRPr lang="en-GB"/>
          </a:p>
        </p:txBody>
      </p:sp>
    </p:spTree>
    <p:extLst>
      <p:ext uri="{BB962C8B-B14F-4D97-AF65-F5344CB8AC3E}">
        <p14:creationId xmlns:p14="http://schemas.microsoft.com/office/powerpoint/2010/main" val="4210558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DB8F1-A423-40A6-96B4-7D6C8FDAA6E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CA7F62C-204D-4B1E-B82A-BC31CE651F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F6744A6-2BED-4612-B978-ABA7E39CF1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5A4EB4B-4CB7-4386-8816-DB4BF8B53EA9}"/>
              </a:ext>
            </a:extLst>
          </p:cNvPr>
          <p:cNvSpPr>
            <a:spLocks noGrp="1"/>
          </p:cNvSpPr>
          <p:nvPr>
            <p:ph type="dt" sz="half" idx="10"/>
          </p:nvPr>
        </p:nvSpPr>
        <p:spPr/>
        <p:txBody>
          <a:bodyPr/>
          <a:lstStyle/>
          <a:p>
            <a:fld id="{1ACC7033-C4B4-4F0E-ABD6-3DB457D19D85}" type="datetimeFigureOut">
              <a:rPr lang="en-GB" smtClean="0"/>
              <a:t>28/07/2020</a:t>
            </a:fld>
            <a:endParaRPr lang="en-GB"/>
          </a:p>
        </p:txBody>
      </p:sp>
      <p:sp>
        <p:nvSpPr>
          <p:cNvPr id="6" name="Footer Placeholder 5">
            <a:extLst>
              <a:ext uri="{FF2B5EF4-FFF2-40B4-BE49-F238E27FC236}">
                <a16:creationId xmlns:a16="http://schemas.microsoft.com/office/drawing/2014/main" id="{2FC2C311-3A92-448C-BCDA-E309C5F757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1D9726-BD49-4D68-84EE-0238DAF9C0D7}"/>
              </a:ext>
            </a:extLst>
          </p:cNvPr>
          <p:cNvSpPr>
            <a:spLocks noGrp="1"/>
          </p:cNvSpPr>
          <p:nvPr>
            <p:ph type="sldNum" sz="quarter" idx="12"/>
          </p:nvPr>
        </p:nvSpPr>
        <p:spPr/>
        <p:txBody>
          <a:bodyPr/>
          <a:lstStyle/>
          <a:p>
            <a:fld id="{444D7EA4-BD02-43A9-AA58-3E3BABEB4F07}" type="slidenum">
              <a:rPr lang="en-GB" smtClean="0"/>
              <a:t>‹#›</a:t>
            </a:fld>
            <a:endParaRPr lang="en-GB"/>
          </a:p>
        </p:txBody>
      </p:sp>
    </p:spTree>
    <p:extLst>
      <p:ext uri="{BB962C8B-B14F-4D97-AF65-F5344CB8AC3E}">
        <p14:creationId xmlns:p14="http://schemas.microsoft.com/office/powerpoint/2010/main" val="1329429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97CE3-D202-49AD-B6FD-C9275AAEF69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A54F88-1800-4A3A-849B-584668A64C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9398A6-2B56-4957-8D5A-2544F2B8F2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8B86D62-E1EC-4F5E-8BB8-A052412A38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B97302-9255-486E-BF93-74B98A02BD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88EC66D-0B22-4025-BC25-462EE5CC562E}"/>
              </a:ext>
            </a:extLst>
          </p:cNvPr>
          <p:cNvSpPr>
            <a:spLocks noGrp="1"/>
          </p:cNvSpPr>
          <p:nvPr>
            <p:ph type="dt" sz="half" idx="10"/>
          </p:nvPr>
        </p:nvSpPr>
        <p:spPr/>
        <p:txBody>
          <a:bodyPr/>
          <a:lstStyle/>
          <a:p>
            <a:fld id="{1ACC7033-C4B4-4F0E-ABD6-3DB457D19D85}" type="datetimeFigureOut">
              <a:rPr lang="en-GB" smtClean="0"/>
              <a:t>28/07/2020</a:t>
            </a:fld>
            <a:endParaRPr lang="en-GB"/>
          </a:p>
        </p:txBody>
      </p:sp>
      <p:sp>
        <p:nvSpPr>
          <p:cNvPr id="8" name="Footer Placeholder 7">
            <a:extLst>
              <a:ext uri="{FF2B5EF4-FFF2-40B4-BE49-F238E27FC236}">
                <a16:creationId xmlns:a16="http://schemas.microsoft.com/office/drawing/2014/main" id="{69E1DB6B-0DAA-41EC-A3A5-26B369D3768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2A17E46-EA24-47F8-9C34-A0997C308701}"/>
              </a:ext>
            </a:extLst>
          </p:cNvPr>
          <p:cNvSpPr>
            <a:spLocks noGrp="1"/>
          </p:cNvSpPr>
          <p:nvPr>
            <p:ph type="sldNum" sz="quarter" idx="12"/>
          </p:nvPr>
        </p:nvSpPr>
        <p:spPr/>
        <p:txBody>
          <a:bodyPr/>
          <a:lstStyle/>
          <a:p>
            <a:fld id="{444D7EA4-BD02-43A9-AA58-3E3BABEB4F07}" type="slidenum">
              <a:rPr lang="en-GB" smtClean="0"/>
              <a:t>‹#›</a:t>
            </a:fld>
            <a:endParaRPr lang="en-GB"/>
          </a:p>
        </p:txBody>
      </p:sp>
    </p:spTree>
    <p:extLst>
      <p:ext uri="{BB962C8B-B14F-4D97-AF65-F5344CB8AC3E}">
        <p14:creationId xmlns:p14="http://schemas.microsoft.com/office/powerpoint/2010/main" val="2054303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B7F5A-FB4B-48BE-80EE-AB69E94ECC8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7804FF2-97E3-4405-83E3-87E5471E7870}"/>
              </a:ext>
            </a:extLst>
          </p:cNvPr>
          <p:cNvSpPr>
            <a:spLocks noGrp="1"/>
          </p:cNvSpPr>
          <p:nvPr>
            <p:ph type="dt" sz="half" idx="10"/>
          </p:nvPr>
        </p:nvSpPr>
        <p:spPr/>
        <p:txBody>
          <a:bodyPr/>
          <a:lstStyle/>
          <a:p>
            <a:fld id="{1ACC7033-C4B4-4F0E-ABD6-3DB457D19D85}" type="datetimeFigureOut">
              <a:rPr lang="en-GB" smtClean="0"/>
              <a:t>28/07/2020</a:t>
            </a:fld>
            <a:endParaRPr lang="en-GB"/>
          </a:p>
        </p:txBody>
      </p:sp>
      <p:sp>
        <p:nvSpPr>
          <p:cNvPr id="4" name="Footer Placeholder 3">
            <a:extLst>
              <a:ext uri="{FF2B5EF4-FFF2-40B4-BE49-F238E27FC236}">
                <a16:creationId xmlns:a16="http://schemas.microsoft.com/office/drawing/2014/main" id="{EB7E706C-B08B-492A-8500-93C25E4F862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F910EE6-B780-4CD5-8E36-154A4F2E21A2}"/>
              </a:ext>
            </a:extLst>
          </p:cNvPr>
          <p:cNvSpPr>
            <a:spLocks noGrp="1"/>
          </p:cNvSpPr>
          <p:nvPr>
            <p:ph type="sldNum" sz="quarter" idx="12"/>
          </p:nvPr>
        </p:nvSpPr>
        <p:spPr/>
        <p:txBody>
          <a:bodyPr/>
          <a:lstStyle/>
          <a:p>
            <a:fld id="{444D7EA4-BD02-43A9-AA58-3E3BABEB4F07}" type="slidenum">
              <a:rPr lang="en-GB" smtClean="0"/>
              <a:t>‹#›</a:t>
            </a:fld>
            <a:endParaRPr lang="en-GB"/>
          </a:p>
        </p:txBody>
      </p:sp>
    </p:spTree>
    <p:extLst>
      <p:ext uri="{BB962C8B-B14F-4D97-AF65-F5344CB8AC3E}">
        <p14:creationId xmlns:p14="http://schemas.microsoft.com/office/powerpoint/2010/main" val="2644804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112F1A-DBF5-4205-8CE4-E3B39365E01F}"/>
              </a:ext>
            </a:extLst>
          </p:cNvPr>
          <p:cNvSpPr>
            <a:spLocks noGrp="1"/>
          </p:cNvSpPr>
          <p:nvPr>
            <p:ph type="dt" sz="half" idx="10"/>
          </p:nvPr>
        </p:nvSpPr>
        <p:spPr/>
        <p:txBody>
          <a:bodyPr/>
          <a:lstStyle/>
          <a:p>
            <a:fld id="{1ACC7033-C4B4-4F0E-ABD6-3DB457D19D85}" type="datetimeFigureOut">
              <a:rPr lang="en-GB" smtClean="0"/>
              <a:t>28/07/2020</a:t>
            </a:fld>
            <a:endParaRPr lang="en-GB"/>
          </a:p>
        </p:txBody>
      </p:sp>
      <p:sp>
        <p:nvSpPr>
          <p:cNvPr id="3" name="Footer Placeholder 2">
            <a:extLst>
              <a:ext uri="{FF2B5EF4-FFF2-40B4-BE49-F238E27FC236}">
                <a16:creationId xmlns:a16="http://schemas.microsoft.com/office/drawing/2014/main" id="{1A1ACA35-ADCD-4BD3-BCBA-A803D22F6AC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70843C3-C2C3-4B35-AAE5-C49A0F1BE7E8}"/>
              </a:ext>
            </a:extLst>
          </p:cNvPr>
          <p:cNvSpPr>
            <a:spLocks noGrp="1"/>
          </p:cNvSpPr>
          <p:nvPr>
            <p:ph type="sldNum" sz="quarter" idx="12"/>
          </p:nvPr>
        </p:nvSpPr>
        <p:spPr/>
        <p:txBody>
          <a:bodyPr/>
          <a:lstStyle/>
          <a:p>
            <a:fld id="{444D7EA4-BD02-43A9-AA58-3E3BABEB4F07}" type="slidenum">
              <a:rPr lang="en-GB" smtClean="0"/>
              <a:t>‹#›</a:t>
            </a:fld>
            <a:endParaRPr lang="en-GB"/>
          </a:p>
        </p:txBody>
      </p:sp>
    </p:spTree>
    <p:extLst>
      <p:ext uri="{BB962C8B-B14F-4D97-AF65-F5344CB8AC3E}">
        <p14:creationId xmlns:p14="http://schemas.microsoft.com/office/powerpoint/2010/main" val="3693902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0C57D-AA5C-417F-B093-DBA1DBE84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50597A1-B027-43AB-A799-86A0331101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CD368A2-85BC-4EC0-BCFF-36E5DA25C6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3D0552-9AC3-4150-8AFB-9E6513F0E254}"/>
              </a:ext>
            </a:extLst>
          </p:cNvPr>
          <p:cNvSpPr>
            <a:spLocks noGrp="1"/>
          </p:cNvSpPr>
          <p:nvPr>
            <p:ph type="dt" sz="half" idx="10"/>
          </p:nvPr>
        </p:nvSpPr>
        <p:spPr/>
        <p:txBody>
          <a:bodyPr/>
          <a:lstStyle/>
          <a:p>
            <a:fld id="{1ACC7033-C4B4-4F0E-ABD6-3DB457D19D85}" type="datetimeFigureOut">
              <a:rPr lang="en-GB" smtClean="0"/>
              <a:t>28/07/2020</a:t>
            </a:fld>
            <a:endParaRPr lang="en-GB"/>
          </a:p>
        </p:txBody>
      </p:sp>
      <p:sp>
        <p:nvSpPr>
          <p:cNvPr id="6" name="Footer Placeholder 5">
            <a:extLst>
              <a:ext uri="{FF2B5EF4-FFF2-40B4-BE49-F238E27FC236}">
                <a16:creationId xmlns:a16="http://schemas.microsoft.com/office/drawing/2014/main" id="{5BC26DE1-1088-40DC-BB1A-150C5297AE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742797-85FA-43A1-BA2E-655D72394521}"/>
              </a:ext>
            </a:extLst>
          </p:cNvPr>
          <p:cNvSpPr>
            <a:spLocks noGrp="1"/>
          </p:cNvSpPr>
          <p:nvPr>
            <p:ph type="sldNum" sz="quarter" idx="12"/>
          </p:nvPr>
        </p:nvSpPr>
        <p:spPr/>
        <p:txBody>
          <a:bodyPr/>
          <a:lstStyle/>
          <a:p>
            <a:fld id="{444D7EA4-BD02-43A9-AA58-3E3BABEB4F07}" type="slidenum">
              <a:rPr lang="en-GB" smtClean="0"/>
              <a:t>‹#›</a:t>
            </a:fld>
            <a:endParaRPr lang="en-GB"/>
          </a:p>
        </p:txBody>
      </p:sp>
    </p:spTree>
    <p:extLst>
      <p:ext uri="{BB962C8B-B14F-4D97-AF65-F5344CB8AC3E}">
        <p14:creationId xmlns:p14="http://schemas.microsoft.com/office/powerpoint/2010/main" val="2892702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012EE-3F53-4705-993C-B8C85E1754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613F8C-98EE-41B5-AE48-D8DABC7DCD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2AFD127-7972-4E69-A457-30AA39E4F3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19FD98-5D1F-490A-8755-04C0D3D8B0F7}"/>
              </a:ext>
            </a:extLst>
          </p:cNvPr>
          <p:cNvSpPr>
            <a:spLocks noGrp="1"/>
          </p:cNvSpPr>
          <p:nvPr>
            <p:ph type="dt" sz="half" idx="10"/>
          </p:nvPr>
        </p:nvSpPr>
        <p:spPr/>
        <p:txBody>
          <a:bodyPr/>
          <a:lstStyle/>
          <a:p>
            <a:fld id="{1ACC7033-C4B4-4F0E-ABD6-3DB457D19D85}" type="datetimeFigureOut">
              <a:rPr lang="en-GB" smtClean="0"/>
              <a:t>28/07/2020</a:t>
            </a:fld>
            <a:endParaRPr lang="en-GB"/>
          </a:p>
        </p:txBody>
      </p:sp>
      <p:sp>
        <p:nvSpPr>
          <p:cNvPr id="6" name="Footer Placeholder 5">
            <a:extLst>
              <a:ext uri="{FF2B5EF4-FFF2-40B4-BE49-F238E27FC236}">
                <a16:creationId xmlns:a16="http://schemas.microsoft.com/office/drawing/2014/main" id="{D9BF9CA0-E94A-457C-ADB3-47B5ABFDCA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78FCD9-2675-4262-AAFD-12718ABA6816}"/>
              </a:ext>
            </a:extLst>
          </p:cNvPr>
          <p:cNvSpPr>
            <a:spLocks noGrp="1"/>
          </p:cNvSpPr>
          <p:nvPr>
            <p:ph type="sldNum" sz="quarter" idx="12"/>
          </p:nvPr>
        </p:nvSpPr>
        <p:spPr/>
        <p:txBody>
          <a:bodyPr/>
          <a:lstStyle/>
          <a:p>
            <a:fld id="{444D7EA4-BD02-43A9-AA58-3E3BABEB4F07}" type="slidenum">
              <a:rPr lang="en-GB" smtClean="0"/>
              <a:t>‹#›</a:t>
            </a:fld>
            <a:endParaRPr lang="en-GB"/>
          </a:p>
        </p:txBody>
      </p:sp>
    </p:spTree>
    <p:extLst>
      <p:ext uri="{BB962C8B-B14F-4D97-AF65-F5344CB8AC3E}">
        <p14:creationId xmlns:p14="http://schemas.microsoft.com/office/powerpoint/2010/main" val="586763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E6263C-6D11-4C84-906E-6D7D887DD3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36522F-B598-4C26-A5B5-6CBBDFA411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64798C-C534-4B0E-A7CE-6B3C6B6193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C7033-C4B4-4F0E-ABD6-3DB457D19D85}" type="datetimeFigureOut">
              <a:rPr lang="en-GB" smtClean="0"/>
              <a:t>28/07/2020</a:t>
            </a:fld>
            <a:endParaRPr lang="en-GB"/>
          </a:p>
        </p:txBody>
      </p:sp>
      <p:sp>
        <p:nvSpPr>
          <p:cNvPr id="5" name="Footer Placeholder 4">
            <a:extLst>
              <a:ext uri="{FF2B5EF4-FFF2-40B4-BE49-F238E27FC236}">
                <a16:creationId xmlns:a16="http://schemas.microsoft.com/office/drawing/2014/main" id="{6D3BEBC1-A2DA-4E8E-9F36-F71452F855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67232F3-8283-4A41-A7D2-FE53C4DD83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4D7EA4-BD02-43A9-AA58-3E3BABEB4F07}" type="slidenum">
              <a:rPr lang="en-GB" smtClean="0"/>
              <a:t>‹#›</a:t>
            </a:fld>
            <a:endParaRPr lang="en-GB"/>
          </a:p>
        </p:txBody>
      </p:sp>
    </p:spTree>
    <p:extLst>
      <p:ext uri="{BB962C8B-B14F-4D97-AF65-F5344CB8AC3E}">
        <p14:creationId xmlns:p14="http://schemas.microsoft.com/office/powerpoint/2010/main" val="3612672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a:extLst>
              <a:ext uri="{FF2B5EF4-FFF2-40B4-BE49-F238E27FC236}">
                <a16:creationId xmlns:a16="http://schemas.microsoft.com/office/drawing/2014/main" id="{151BC65D-2F24-4269-95F8-BD15067118AC}"/>
              </a:ext>
            </a:extLst>
          </p:cNvPr>
          <p:cNvSpPr/>
          <p:nvPr/>
        </p:nvSpPr>
        <p:spPr>
          <a:xfrm>
            <a:off x="5048250" y="2933700"/>
            <a:ext cx="1590675" cy="619125"/>
          </a:xfrm>
          <a:prstGeom prst="cloud">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1">
                    <a:lumMod val="50000"/>
                  </a:schemeClr>
                </a:solidFill>
              </a:rPr>
              <a:t>Testing</a:t>
            </a:r>
          </a:p>
          <a:p>
            <a:pPr algn="ctr"/>
            <a:r>
              <a:rPr lang="en-GB" sz="1200" b="1" dirty="0">
                <a:solidFill>
                  <a:schemeClr val="accent1">
                    <a:lumMod val="50000"/>
                  </a:schemeClr>
                </a:solidFill>
              </a:rPr>
              <a:t>2011 to 2021</a:t>
            </a:r>
          </a:p>
        </p:txBody>
      </p:sp>
      <p:sp>
        <p:nvSpPr>
          <p:cNvPr id="6" name="Cloud 5">
            <a:extLst>
              <a:ext uri="{FF2B5EF4-FFF2-40B4-BE49-F238E27FC236}">
                <a16:creationId xmlns:a16="http://schemas.microsoft.com/office/drawing/2014/main" id="{177A98B5-9302-4425-AD31-8A601859F7C0}"/>
              </a:ext>
            </a:extLst>
          </p:cNvPr>
          <p:cNvSpPr/>
          <p:nvPr/>
        </p:nvSpPr>
        <p:spPr>
          <a:xfrm>
            <a:off x="6752975" y="747240"/>
            <a:ext cx="1522022" cy="333375"/>
          </a:xfrm>
          <a:prstGeom prst="cloud">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1">
                    <a:lumMod val="50000"/>
                  </a:schemeClr>
                </a:solidFill>
              </a:rPr>
              <a:t>Agile</a:t>
            </a:r>
          </a:p>
        </p:txBody>
      </p:sp>
      <p:sp>
        <p:nvSpPr>
          <p:cNvPr id="8" name="Cloud 7">
            <a:extLst>
              <a:ext uri="{FF2B5EF4-FFF2-40B4-BE49-F238E27FC236}">
                <a16:creationId xmlns:a16="http://schemas.microsoft.com/office/drawing/2014/main" id="{94DA4957-B11E-4640-BDB5-1AF410CD2BBD}"/>
              </a:ext>
            </a:extLst>
          </p:cNvPr>
          <p:cNvSpPr/>
          <p:nvPr/>
        </p:nvSpPr>
        <p:spPr>
          <a:xfrm>
            <a:off x="6210299" y="4861979"/>
            <a:ext cx="1533525" cy="419100"/>
          </a:xfrm>
          <a:prstGeom prst="cloud">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1">
                    <a:lumMod val="50000"/>
                  </a:schemeClr>
                </a:solidFill>
              </a:rPr>
              <a:t>Engineering</a:t>
            </a:r>
          </a:p>
        </p:txBody>
      </p:sp>
      <p:sp>
        <p:nvSpPr>
          <p:cNvPr id="10" name="Cloud 9">
            <a:extLst>
              <a:ext uri="{FF2B5EF4-FFF2-40B4-BE49-F238E27FC236}">
                <a16:creationId xmlns:a16="http://schemas.microsoft.com/office/drawing/2014/main" id="{FEB41B18-FB4F-4E6F-B729-D536C131D1A5}"/>
              </a:ext>
            </a:extLst>
          </p:cNvPr>
          <p:cNvSpPr/>
          <p:nvPr/>
        </p:nvSpPr>
        <p:spPr>
          <a:xfrm>
            <a:off x="7638732" y="2730699"/>
            <a:ext cx="1533525" cy="314323"/>
          </a:xfrm>
          <a:prstGeom prst="cloud">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1">
                    <a:lumMod val="50000"/>
                  </a:schemeClr>
                </a:solidFill>
              </a:rPr>
              <a:t>Automation</a:t>
            </a:r>
          </a:p>
        </p:txBody>
      </p:sp>
      <p:sp>
        <p:nvSpPr>
          <p:cNvPr id="12" name="Cloud 11">
            <a:extLst>
              <a:ext uri="{FF2B5EF4-FFF2-40B4-BE49-F238E27FC236}">
                <a16:creationId xmlns:a16="http://schemas.microsoft.com/office/drawing/2014/main" id="{F2251A17-05B9-4687-8984-71009C23EDF2}"/>
              </a:ext>
            </a:extLst>
          </p:cNvPr>
          <p:cNvSpPr/>
          <p:nvPr/>
        </p:nvSpPr>
        <p:spPr>
          <a:xfrm>
            <a:off x="3930474" y="4590222"/>
            <a:ext cx="942975" cy="333375"/>
          </a:xfrm>
          <a:prstGeom prst="cloud">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1">
                    <a:lumMod val="50000"/>
                  </a:schemeClr>
                </a:solidFill>
              </a:rPr>
              <a:t>Roles</a:t>
            </a:r>
          </a:p>
        </p:txBody>
      </p:sp>
      <p:sp>
        <p:nvSpPr>
          <p:cNvPr id="14" name="Cloud 13">
            <a:extLst>
              <a:ext uri="{FF2B5EF4-FFF2-40B4-BE49-F238E27FC236}">
                <a16:creationId xmlns:a16="http://schemas.microsoft.com/office/drawing/2014/main" id="{700A8896-9FB0-4CE4-A96F-FCE4890E7AE2}"/>
              </a:ext>
            </a:extLst>
          </p:cNvPr>
          <p:cNvSpPr/>
          <p:nvPr/>
        </p:nvSpPr>
        <p:spPr>
          <a:xfrm>
            <a:off x="4050707" y="1530720"/>
            <a:ext cx="1171819" cy="427202"/>
          </a:xfrm>
          <a:prstGeom prst="cloud">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1">
                    <a:lumMod val="50000"/>
                  </a:schemeClr>
                </a:solidFill>
              </a:rPr>
              <a:t>Process &amp; Tools</a:t>
            </a:r>
          </a:p>
        </p:txBody>
      </p:sp>
      <p:sp>
        <p:nvSpPr>
          <p:cNvPr id="15" name="TextBox 14">
            <a:extLst>
              <a:ext uri="{FF2B5EF4-FFF2-40B4-BE49-F238E27FC236}">
                <a16:creationId xmlns:a16="http://schemas.microsoft.com/office/drawing/2014/main" id="{DF2BE56C-FBAF-4975-B9F3-120A02A0B28C}"/>
              </a:ext>
            </a:extLst>
          </p:cNvPr>
          <p:cNvSpPr txBox="1"/>
          <p:nvPr/>
        </p:nvSpPr>
        <p:spPr>
          <a:xfrm>
            <a:off x="4345670" y="95051"/>
            <a:ext cx="2997552" cy="307777"/>
          </a:xfrm>
          <a:prstGeom prst="rect">
            <a:avLst/>
          </a:prstGeom>
          <a:noFill/>
        </p:spPr>
        <p:txBody>
          <a:bodyPr wrap="none" rtlCol="0">
            <a:spAutoFit/>
          </a:bodyPr>
          <a:lstStyle/>
          <a:p>
            <a:r>
              <a:rPr lang="en-GB" sz="1400" b="1" dirty="0">
                <a:solidFill>
                  <a:schemeClr val="accent1">
                    <a:lumMod val="50000"/>
                  </a:schemeClr>
                </a:solidFill>
              </a:rPr>
              <a:t>TESTING 2011 TO 2021: KEY CHANGES</a:t>
            </a:r>
          </a:p>
        </p:txBody>
      </p:sp>
      <p:sp>
        <p:nvSpPr>
          <p:cNvPr id="16" name="TextBox 15">
            <a:extLst>
              <a:ext uri="{FF2B5EF4-FFF2-40B4-BE49-F238E27FC236}">
                <a16:creationId xmlns:a16="http://schemas.microsoft.com/office/drawing/2014/main" id="{32A82DD8-56FC-4372-994E-AFE971401136}"/>
              </a:ext>
            </a:extLst>
          </p:cNvPr>
          <p:cNvSpPr txBox="1"/>
          <p:nvPr/>
        </p:nvSpPr>
        <p:spPr>
          <a:xfrm>
            <a:off x="8233111" y="397741"/>
            <a:ext cx="3902829" cy="1938992"/>
          </a:xfrm>
          <a:prstGeom prst="rect">
            <a:avLst/>
          </a:prstGeom>
          <a:noFill/>
        </p:spPr>
        <p:txBody>
          <a:bodyPr wrap="square" rtlCol="0">
            <a:spAutoFit/>
          </a:bodyPr>
          <a:lstStyle/>
          <a:p>
            <a:pPr marL="171450" indent="-171450">
              <a:buFont typeface="Arial" panose="020B0604020202020204" pitchFamily="34" charset="0"/>
              <a:buChar char="•"/>
            </a:pPr>
            <a:r>
              <a:rPr lang="en-GB" sz="1000" dirty="0">
                <a:solidFill>
                  <a:schemeClr val="accent1">
                    <a:lumMod val="50000"/>
                  </a:schemeClr>
                </a:solidFill>
              </a:rPr>
              <a:t>Massive shift to Agile ways of working, and to DevOps / CICD</a:t>
            </a:r>
          </a:p>
          <a:p>
            <a:pPr marL="171450" indent="-171450">
              <a:buFont typeface="Arial" panose="020B0604020202020204" pitchFamily="34" charset="0"/>
              <a:buChar char="•"/>
            </a:pPr>
            <a:r>
              <a:rPr lang="en-GB" sz="1000" dirty="0">
                <a:solidFill>
                  <a:schemeClr val="accent1">
                    <a:lumMod val="50000"/>
                  </a:schemeClr>
                </a:solidFill>
              </a:rPr>
              <a:t>Most organisations gone through / going through Agile transformation</a:t>
            </a:r>
          </a:p>
          <a:p>
            <a:pPr marL="171450" indent="-171450">
              <a:buFont typeface="Arial" panose="020B0604020202020204" pitchFamily="34" charset="0"/>
              <a:buChar char="•"/>
            </a:pPr>
            <a:r>
              <a:rPr lang="en-GB" sz="1000" dirty="0">
                <a:solidFill>
                  <a:schemeClr val="accent1">
                    <a:lumMod val="50000"/>
                  </a:schemeClr>
                </a:solidFill>
              </a:rPr>
              <a:t>Testers working as part of Scrum or Kanban teams, testing product features as built</a:t>
            </a:r>
          </a:p>
          <a:p>
            <a:pPr marL="171450" indent="-171450">
              <a:buFont typeface="Arial" panose="020B0604020202020204" pitchFamily="34" charset="0"/>
              <a:buChar char="•"/>
            </a:pPr>
            <a:r>
              <a:rPr lang="en-GB" sz="1000" dirty="0">
                <a:solidFill>
                  <a:schemeClr val="accent1">
                    <a:lumMod val="50000"/>
                  </a:schemeClr>
                </a:solidFill>
              </a:rPr>
              <a:t>Test estimation built into rest of estimation process with team</a:t>
            </a:r>
          </a:p>
          <a:p>
            <a:pPr marL="171450" indent="-171450">
              <a:buFont typeface="Arial" panose="020B0604020202020204" pitchFamily="34" charset="0"/>
              <a:buChar char="•"/>
            </a:pPr>
            <a:r>
              <a:rPr lang="en-GB" sz="1000" dirty="0">
                <a:solidFill>
                  <a:schemeClr val="accent1">
                    <a:lumMod val="50000"/>
                  </a:schemeClr>
                </a:solidFill>
              </a:rPr>
              <a:t>Emphasis on continuous testing, particularly with integration, however that is still a challenge</a:t>
            </a:r>
          </a:p>
          <a:p>
            <a:pPr marL="171450" indent="-171450">
              <a:buFont typeface="Arial" panose="020B0604020202020204" pitchFamily="34" charset="0"/>
              <a:buChar char="•"/>
            </a:pPr>
            <a:r>
              <a:rPr lang="en-GB" sz="1000" dirty="0">
                <a:solidFill>
                  <a:schemeClr val="accent1">
                    <a:lumMod val="50000"/>
                  </a:schemeClr>
                </a:solidFill>
              </a:rPr>
              <a:t>In larger / older organisations, still seeing hybrid delivery models and test strategies with aspects of Agile but aspects of waterfall too</a:t>
            </a:r>
          </a:p>
          <a:p>
            <a:pPr marL="171450" indent="-171450">
              <a:buFont typeface="Arial" panose="020B0604020202020204" pitchFamily="34" charset="0"/>
              <a:buChar char="•"/>
            </a:pPr>
            <a:r>
              <a:rPr lang="en-GB" sz="1000" dirty="0">
                <a:solidFill>
                  <a:schemeClr val="accent1">
                    <a:lumMod val="50000"/>
                  </a:schemeClr>
                </a:solidFill>
              </a:rPr>
              <a:t>BDD &amp; the three amigos becoming more prevalent (user stories defined as: </a:t>
            </a:r>
            <a:r>
              <a:rPr lang="en-GB" sz="1000" b="1" i="0" dirty="0">
                <a:solidFill>
                  <a:schemeClr val="accent1">
                    <a:lumMod val="50000"/>
                  </a:schemeClr>
                </a:solidFill>
                <a:effectLst/>
              </a:rPr>
              <a:t>As a</a:t>
            </a:r>
            <a:r>
              <a:rPr lang="en-GB" sz="1000" b="0" i="0" dirty="0">
                <a:solidFill>
                  <a:schemeClr val="accent1">
                    <a:lumMod val="50000"/>
                  </a:schemeClr>
                </a:solidFill>
                <a:effectLst/>
              </a:rPr>
              <a:t> (role), </a:t>
            </a:r>
            <a:r>
              <a:rPr lang="en-GB" sz="1000" b="1" i="0" dirty="0">
                <a:solidFill>
                  <a:schemeClr val="accent1">
                    <a:lumMod val="50000"/>
                  </a:schemeClr>
                </a:solidFill>
                <a:effectLst/>
              </a:rPr>
              <a:t>I would like</a:t>
            </a:r>
            <a:r>
              <a:rPr lang="en-GB" sz="1000" b="0" i="0" dirty="0">
                <a:solidFill>
                  <a:schemeClr val="accent1">
                    <a:lumMod val="50000"/>
                  </a:schemeClr>
                </a:solidFill>
                <a:effectLst/>
              </a:rPr>
              <a:t> (feature), </a:t>
            </a:r>
            <a:r>
              <a:rPr lang="en-GB" sz="1000" b="1" i="0" dirty="0">
                <a:solidFill>
                  <a:schemeClr val="accent1">
                    <a:lumMod val="50000"/>
                  </a:schemeClr>
                </a:solidFill>
                <a:effectLst/>
              </a:rPr>
              <a:t>so that</a:t>
            </a:r>
            <a:r>
              <a:rPr lang="en-GB" sz="1000" b="0" i="0" dirty="0">
                <a:solidFill>
                  <a:schemeClr val="accent1">
                    <a:lumMod val="50000"/>
                  </a:schemeClr>
                </a:solidFill>
                <a:effectLst/>
              </a:rPr>
              <a:t> (benefit))</a:t>
            </a:r>
            <a:endParaRPr lang="en-GB" sz="1000" dirty="0">
              <a:solidFill>
                <a:schemeClr val="accent1">
                  <a:lumMod val="50000"/>
                </a:schemeClr>
              </a:solidFill>
            </a:endParaRPr>
          </a:p>
        </p:txBody>
      </p:sp>
      <p:sp>
        <p:nvSpPr>
          <p:cNvPr id="18" name="Cloud 17">
            <a:extLst>
              <a:ext uri="{FF2B5EF4-FFF2-40B4-BE49-F238E27FC236}">
                <a16:creationId xmlns:a16="http://schemas.microsoft.com/office/drawing/2014/main" id="{49C99225-38E3-4ACA-8921-3D9EC013BC24}"/>
              </a:ext>
            </a:extLst>
          </p:cNvPr>
          <p:cNvSpPr/>
          <p:nvPr/>
        </p:nvSpPr>
        <p:spPr>
          <a:xfrm>
            <a:off x="1954036" y="3084457"/>
            <a:ext cx="1066801" cy="414337"/>
          </a:xfrm>
          <a:prstGeom prst="cloud">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1">
                    <a:lumMod val="50000"/>
                  </a:schemeClr>
                </a:solidFill>
              </a:rPr>
              <a:t>Data &amp; Security</a:t>
            </a:r>
          </a:p>
        </p:txBody>
      </p:sp>
      <p:sp>
        <p:nvSpPr>
          <p:cNvPr id="20" name="TextBox 19">
            <a:extLst>
              <a:ext uri="{FF2B5EF4-FFF2-40B4-BE49-F238E27FC236}">
                <a16:creationId xmlns:a16="http://schemas.microsoft.com/office/drawing/2014/main" id="{ECF5F081-B78E-4423-83BA-43983C99941C}"/>
              </a:ext>
            </a:extLst>
          </p:cNvPr>
          <p:cNvSpPr txBox="1"/>
          <p:nvPr/>
        </p:nvSpPr>
        <p:spPr>
          <a:xfrm>
            <a:off x="74388" y="3471565"/>
            <a:ext cx="3794497" cy="1323439"/>
          </a:xfrm>
          <a:prstGeom prst="rect">
            <a:avLst/>
          </a:prstGeom>
          <a:noFill/>
        </p:spPr>
        <p:txBody>
          <a:bodyPr wrap="square" rtlCol="0">
            <a:spAutoFit/>
          </a:bodyPr>
          <a:lstStyle/>
          <a:p>
            <a:pPr marL="171450" indent="-171450">
              <a:buFont typeface="Arial" panose="020B0604020202020204" pitchFamily="34" charset="0"/>
              <a:buChar char="•"/>
            </a:pPr>
            <a:r>
              <a:rPr lang="en-GB" sz="1000" dirty="0">
                <a:solidFill>
                  <a:schemeClr val="accent1">
                    <a:lumMod val="50000"/>
                  </a:schemeClr>
                </a:solidFill>
              </a:rPr>
              <a:t>Move to Cloud, rise of big data, more data regulations e.g. GDPR = massive shift to data security and proving it</a:t>
            </a:r>
          </a:p>
          <a:p>
            <a:pPr marL="171450" indent="-171450">
              <a:buFont typeface="Arial" panose="020B0604020202020204" pitchFamily="34" charset="0"/>
              <a:buChar char="•"/>
            </a:pPr>
            <a:r>
              <a:rPr lang="en-GB" sz="1000" dirty="0">
                <a:solidFill>
                  <a:schemeClr val="accent1">
                    <a:lumMod val="50000"/>
                  </a:schemeClr>
                </a:solidFill>
              </a:rPr>
              <a:t>Much more control over, and rigour around, the data used in testing</a:t>
            </a:r>
          </a:p>
          <a:p>
            <a:pPr marL="171450" indent="-171450">
              <a:buFont typeface="Arial" panose="020B0604020202020204" pitchFamily="34" charset="0"/>
              <a:buChar char="•"/>
            </a:pPr>
            <a:r>
              <a:rPr lang="en-GB" sz="1000" dirty="0">
                <a:solidFill>
                  <a:schemeClr val="accent1">
                    <a:lumMod val="50000"/>
                  </a:schemeClr>
                </a:solidFill>
              </a:rPr>
              <a:t>Ethical hackers more prominent</a:t>
            </a:r>
          </a:p>
          <a:p>
            <a:pPr marL="171450" indent="-171450">
              <a:buFont typeface="Arial" panose="020B0604020202020204" pitchFamily="34" charset="0"/>
              <a:buChar char="•"/>
            </a:pPr>
            <a:r>
              <a:rPr lang="en-GB" sz="1000" dirty="0">
                <a:solidFill>
                  <a:schemeClr val="accent1">
                    <a:lumMod val="50000"/>
                  </a:schemeClr>
                </a:solidFill>
              </a:rPr>
              <a:t>Security testing is not just penetration testing (e.g. vulnerability assessments, role based access)</a:t>
            </a:r>
          </a:p>
          <a:p>
            <a:pPr marL="171450" indent="-171450">
              <a:buFont typeface="Arial" panose="020B0604020202020204" pitchFamily="34" charset="0"/>
              <a:buChar char="•"/>
            </a:pPr>
            <a:r>
              <a:rPr lang="en-GB" sz="1000" dirty="0">
                <a:solidFill>
                  <a:schemeClr val="accent1">
                    <a:lumMod val="50000"/>
                  </a:schemeClr>
                </a:solidFill>
              </a:rPr>
              <a:t>Seeing a rise in requirement for data testing specialists</a:t>
            </a:r>
          </a:p>
        </p:txBody>
      </p:sp>
      <p:sp>
        <p:nvSpPr>
          <p:cNvPr id="22" name="TextBox 21">
            <a:extLst>
              <a:ext uri="{FF2B5EF4-FFF2-40B4-BE49-F238E27FC236}">
                <a16:creationId xmlns:a16="http://schemas.microsoft.com/office/drawing/2014/main" id="{E02FE025-BC1F-4B7F-A312-39CA991A864B}"/>
              </a:ext>
            </a:extLst>
          </p:cNvPr>
          <p:cNvSpPr txBox="1"/>
          <p:nvPr/>
        </p:nvSpPr>
        <p:spPr>
          <a:xfrm>
            <a:off x="5629274" y="5423806"/>
            <a:ext cx="5973295" cy="1169551"/>
          </a:xfrm>
          <a:prstGeom prst="rect">
            <a:avLst/>
          </a:prstGeom>
          <a:noFill/>
        </p:spPr>
        <p:txBody>
          <a:bodyPr wrap="square" rtlCol="0">
            <a:spAutoFit/>
          </a:bodyPr>
          <a:lstStyle/>
          <a:p>
            <a:pPr marL="171450" indent="-171450">
              <a:buFont typeface="Arial" panose="020B0604020202020204" pitchFamily="34" charset="0"/>
              <a:buChar char="•"/>
            </a:pPr>
            <a:r>
              <a:rPr lang="en-GB" sz="1000" dirty="0">
                <a:solidFill>
                  <a:schemeClr val="accent1">
                    <a:lumMod val="50000"/>
                  </a:schemeClr>
                </a:solidFill>
              </a:rPr>
              <a:t>There has been a move away from the “traditional” manual tester role</a:t>
            </a:r>
          </a:p>
          <a:p>
            <a:pPr marL="171450" indent="-171450">
              <a:buFont typeface="Arial" panose="020B0604020202020204" pitchFamily="34" charset="0"/>
              <a:buChar char="•"/>
            </a:pPr>
            <a:r>
              <a:rPr lang="en-GB" sz="1000" dirty="0">
                <a:solidFill>
                  <a:schemeClr val="accent1">
                    <a:lumMod val="50000"/>
                  </a:schemeClr>
                </a:solidFill>
              </a:rPr>
              <a:t>More emphasis on the discipline of engineering as part of testing (thus the move from test analyst to test engineer roles)</a:t>
            </a:r>
          </a:p>
          <a:p>
            <a:pPr marL="171450" indent="-171450">
              <a:buFont typeface="Arial" panose="020B0604020202020204" pitchFamily="34" charset="0"/>
              <a:buChar char="•"/>
            </a:pPr>
            <a:r>
              <a:rPr lang="en-GB" sz="1000" dirty="0">
                <a:solidFill>
                  <a:schemeClr val="accent1">
                    <a:lumMod val="50000"/>
                  </a:schemeClr>
                </a:solidFill>
              </a:rPr>
              <a:t>Career progression via technical route is now more prevalent</a:t>
            </a:r>
          </a:p>
          <a:p>
            <a:pPr marL="171450" indent="-171450">
              <a:buFont typeface="Arial" panose="020B0604020202020204" pitchFamily="34" charset="0"/>
              <a:buChar char="•"/>
            </a:pPr>
            <a:r>
              <a:rPr lang="en-GB" sz="1000" dirty="0">
                <a:solidFill>
                  <a:schemeClr val="accent1">
                    <a:lumMod val="50000"/>
                  </a:schemeClr>
                </a:solidFill>
              </a:rPr>
              <a:t>A level of automation skill is being seen as the norm for a tester</a:t>
            </a:r>
          </a:p>
          <a:p>
            <a:pPr marL="171450" indent="-171450">
              <a:buFont typeface="Arial" panose="020B0604020202020204" pitchFamily="34" charset="0"/>
              <a:buChar char="•"/>
            </a:pPr>
            <a:r>
              <a:rPr lang="en-GB" sz="1000" dirty="0">
                <a:solidFill>
                  <a:schemeClr val="accent1">
                    <a:lumMod val="50000"/>
                  </a:schemeClr>
                </a:solidFill>
              </a:rPr>
              <a:t>Test analysis skills have not changed much per se – you still have to be able to analyse what is required, specified and built but perhaps discuss and document it in a different way – refer to BDD for an example</a:t>
            </a:r>
          </a:p>
        </p:txBody>
      </p:sp>
      <p:sp>
        <p:nvSpPr>
          <p:cNvPr id="24" name="TextBox 23">
            <a:extLst>
              <a:ext uri="{FF2B5EF4-FFF2-40B4-BE49-F238E27FC236}">
                <a16:creationId xmlns:a16="http://schemas.microsoft.com/office/drawing/2014/main" id="{13D3C0D7-9F6D-4716-B002-482E010D5D9A}"/>
              </a:ext>
            </a:extLst>
          </p:cNvPr>
          <p:cNvSpPr txBox="1"/>
          <p:nvPr/>
        </p:nvSpPr>
        <p:spPr>
          <a:xfrm>
            <a:off x="8203896" y="3017321"/>
            <a:ext cx="3800475" cy="1938992"/>
          </a:xfrm>
          <a:prstGeom prst="rect">
            <a:avLst/>
          </a:prstGeom>
          <a:noFill/>
        </p:spPr>
        <p:txBody>
          <a:bodyPr wrap="square" rtlCol="0">
            <a:spAutoFit/>
          </a:bodyPr>
          <a:lstStyle/>
          <a:p>
            <a:pPr marL="171450" indent="-171450">
              <a:buFont typeface="Arial" panose="020B0604020202020204" pitchFamily="34" charset="0"/>
              <a:buChar char="•"/>
            </a:pPr>
            <a:r>
              <a:rPr lang="en-GB" sz="1000" dirty="0">
                <a:solidFill>
                  <a:schemeClr val="accent1">
                    <a:lumMod val="50000"/>
                  </a:schemeClr>
                </a:solidFill>
              </a:rPr>
              <a:t>Automation is a given now</a:t>
            </a:r>
          </a:p>
          <a:p>
            <a:pPr marL="171450" indent="-171450">
              <a:buFont typeface="Arial" panose="020B0604020202020204" pitchFamily="34" charset="0"/>
              <a:buChar char="•"/>
            </a:pPr>
            <a:r>
              <a:rPr lang="en-GB" sz="1000" dirty="0">
                <a:solidFill>
                  <a:schemeClr val="accent1">
                    <a:lumMod val="50000"/>
                  </a:schemeClr>
                </a:solidFill>
              </a:rPr>
              <a:t>Real shift in attitude from it being a nice-to-have or it being too expensive to maintain, to it underpinning an organisation’s ability to deliver CI/CD</a:t>
            </a:r>
          </a:p>
          <a:p>
            <a:pPr marL="171450" indent="-171450">
              <a:buFont typeface="Arial" panose="020B0604020202020204" pitchFamily="34" charset="0"/>
              <a:buChar char="•"/>
            </a:pPr>
            <a:r>
              <a:rPr lang="en-GB" sz="1000" dirty="0">
                <a:solidFill>
                  <a:schemeClr val="accent1">
                    <a:lumMod val="50000"/>
                  </a:schemeClr>
                </a:solidFill>
              </a:rPr>
              <a:t>On other side, many stakeholders think automation immediately means testing is cheaper / a reduction in staff which isn’t the case, particularly at the start of the journey</a:t>
            </a:r>
          </a:p>
          <a:p>
            <a:pPr marL="171450" indent="-171450">
              <a:buFont typeface="Arial" panose="020B0604020202020204" pitchFamily="34" charset="0"/>
              <a:buChar char="•"/>
            </a:pPr>
            <a:r>
              <a:rPr lang="en-GB" sz="1000" dirty="0">
                <a:solidFill>
                  <a:schemeClr val="accent1">
                    <a:lumMod val="50000"/>
                  </a:schemeClr>
                </a:solidFill>
              </a:rPr>
              <a:t>Plethora of ever changing tools and languages – engineers need the ability to flex and learn, use different tools, build frameworks to join tools together to create E2E automated systems.</a:t>
            </a:r>
          </a:p>
          <a:p>
            <a:pPr marL="171450" indent="-171450">
              <a:buFont typeface="Arial" panose="020B0604020202020204" pitchFamily="34" charset="0"/>
              <a:buChar char="•"/>
            </a:pPr>
            <a:r>
              <a:rPr lang="en-GB" sz="1000" dirty="0">
                <a:solidFill>
                  <a:schemeClr val="accent1">
                    <a:lumMod val="50000"/>
                  </a:schemeClr>
                </a:solidFill>
              </a:rPr>
              <a:t>Service virtualisation being used more widely and to better effect</a:t>
            </a:r>
          </a:p>
          <a:p>
            <a:pPr marL="171450" indent="-171450">
              <a:buFont typeface="Arial" panose="020B0604020202020204" pitchFamily="34" charset="0"/>
              <a:buChar char="•"/>
            </a:pPr>
            <a:r>
              <a:rPr lang="en-GB" sz="1000" dirty="0">
                <a:solidFill>
                  <a:schemeClr val="accent1">
                    <a:lumMod val="50000"/>
                  </a:schemeClr>
                </a:solidFill>
              </a:rPr>
              <a:t>Automated regression testing packs key enabler for CICD</a:t>
            </a:r>
          </a:p>
        </p:txBody>
      </p:sp>
      <p:sp>
        <p:nvSpPr>
          <p:cNvPr id="26" name="TextBox 25">
            <a:extLst>
              <a:ext uri="{FF2B5EF4-FFF2-40B4-BE49-F238E27FC236}">
                <a16:creationId xmlns:a16="http://schemas.microsoft.com/office/drawing/2014/main" id="{6C58C651-B3A0-4730-B909-05CBBFD8492D}"/>
              </a:ext>
            </a:extLst>
          </p:cNvPr>
          <p:cNvSpPr txBox="1"/>
          <p:nvPr/>
        </p:nvSpPr>
        <p:spPr>
          <a:xfrm>
            <a:off x="150940" y="4998969"/>
            <a:ext cx="4897309" cy="1785104"/>
          </a:xfrm>
          <a:prstGeom prst="rect">
            <a:avLst/>
          </a:prstGeom>
          <a:noFill/>
        </p:spPr>
        <p:txBody>
          <a:bodyPr wrap="square" rtlCol="0">
            <a:spAutoFit/>
          </a:bodyPr>
          <a:lstStyle/>
          <a:p>
            <a:pPr marL="171450" indent="-171450">
              <a:buFont typeface="Arial" panose="020B0604020202020204" pitchFamily="34" charset="0"/>
              <a:buChar char="•"/>
            </a:pPr>
            <a:r>
              <a:rPr lang="en-GB" sz="1000" dirty="0">
                <a:solidFill>
                  <a:schemeClr val="accent1">
                    <a:lumMod val="50000"/>
                  </a:schemeClr>
                </a:solidFill>
              </a:rPr>
              <a:t>Some moves towards a breakdown of the roles due to Agile: T Shaped team members and “everyone taking a task” are a desire but not yet a reality everywhere.  Still the old dev-test “barrier” where Agile hasn’t properly taken hold.  Tester is still a very distinct role.</a:t>
            </a:r>
          </a:p>
          <a:p>
            <a:pPr marL="171450" indent="-171450">
              <a:buFont typeface="Arial" panose="020B0604020202020204" pitchFamily="34" charset="0"/>
              <a:buChar char="•"/>
            </a:pPr>
            <a:r>
              <a:rPr lang="en-GB" sz="1000" dirty="0">
                <a:solidFill>
                  <a:schemeClr val="accent1">
                    <a:lumMod val="50000"/>
                  </a:schemeClr>
                </a:solidFill>
              </a:rPr>
              <a:t>As move to Agile increases, test manager working more at project / programme / portfolio level – autonomous scrum teams mean fewer “system test manager” type roles</a:t>
            </a:r>
          </a:p>
          <a:p>
            <a:pPr marL="171450" indent="-171450">
              <a:buFont typeface="Arial" panose="020B0604020202020204" pitchFamily="34" charset="0"/>
              <a:buChar char="•"/>
            </a:pPr>
            <a:r>
              <a:rPr lang="en-GB" sz="1000" dirty="0">
                <a:solidFill>
                  <a:schemeClr val="accent1">
                    <a:lumMod val="50000"/>
                  </a:schemeClr>
                </a:solidFill>
              </a:rPr>
              <a:t>Where Agile properly in play, the user or customer is at the heart of the product delivered (via user stories and journeys).  Seeing more input by users / customers where it matters e.g. sometimes seeing the customer doing the demos rather than the IT bods.</a:t>
            </a:r>
          </a:p>
        </p:txBody>
      </p:sp>
      <p:sp>
        <p:nvSpPr>
          <p:cNvPr id="28" name="TextBox 27">
            <a:extLst>
              <a:ext uri="{FF2B5EF4-FFF2-40B4-BE49-F238E27FC236}">
                <a16:creationId xmlns:a16="http://schemas.microsoft.com/office/drawing/2014/main" id="{5C1E7716-CD9A-4857-90BF-91B54BC88A61}"/>
              </a:ext>
            </a:extLst>
          </p:cNvPr>
          <p:cNvSpPr txBox="1"/>
          <p:nvPr/>
        </p:nvSpPr>
        <p:spPr>
          <a:xfrm>
            <a:off x="104375" y="645613"/>
            <a:ext cx="4113969" cy="2246769"/>
          </a:xfrm>
          <a:prstGeom prst="rect">
            <a:avLst/>
          </a:prstGeom>
          <a:noFill/>
        </p:spPr>
        <p:txBody>
          <a:bodyPr wrap="square" rtlCol="0">
            <a:spAutoFit/>
          </a:bodyPr>
          <a:lstStyle/>
          <a:p>
            <a:pPr marL="171450" indent="-171450">
              <a:buFont typeface="Arial" panose="020B0604020202020204" pitchFamily="34" charset="0"/>
              <a:buChar char="•"/>
            </a:pPr>
            <a:r>
              <a:rPr lang="en-GB" sz="1000" dirty="0">
                <a:solidFill>
                  <a:schemeClr val="accent1">
                    <a:lumMod val="50000"/>
                  </a:schemeClr>
                </a:solidFill>
              </a:rPr>
              <a:t>A move away from the homogeneous and monolithic test process.  Used to be that everyone followed or aspired to follow an industry standard or set-in-stone organisational process, and everyone used same templates and processes. </a:t>
            </a:r>
          </a:p>
          <a:p>
            <a:pPr marL="171450" indent="-171450">
              <a:buFont typeface="Arial" panose="020B0604020202020204" pitchFamily="34" charset="0"/>
              <a:buChar char="•"/>
            </a:pPr>
            <a:r>
              <a:rPr lang="en-GB" sz="1000" dirty="0">
                <a:solidFill>
                  <a:schemeClr val="accent1">
                    <a:lumMod val="50000"/>
                  </a:schemeClr>
                </a:solidFill>
              </a:rPr>
              <a:t>Now </a:t>
            </a:r>
            <a:r>
              <a:rPr lang="en-GB" sz="1000" b="1" dirty="0">
                <a:solidFill>
                  <a:schemeClr val="accent1">
                    <a:lumMod val="50000"/>
                  </a:schemeClr>
                </a:solidFill>
              </a:rPr>
              <a:t>the processes and disciplines still exist</a:t>
            </a:r>
            <a:r>
              <a:rPr lang="en-GB" sz="1000" dirty="0">
                <a:solidFill>
                  <a:schemeClr val="accent1">
                    <a:lumMod val="50000"/>
                  </a:schemeClr>
                </a:solidFill>
              </a:rPr>
              <a:t>, but it’s more about the spirit or the principle but not the letter of the law.</a:t>
            </a:r>
          </a:p>
          <a:p>
            <a:pPr marL="171450" indent="-171450">
              <a:buFont typeface="Arial" panose="020B0604020202020204" pitchFamily="34" charset="0"/>
              <a:buChar char="•"/>
            </a:pPr>
            <a:r>
              <a:rPr lang="en-GB" sz="1000" dirty="0">
                <a:solidFill>
                  <a:schemeClr val="accent1">
                    <a:lumMod val="50000"/>
                  </a:schemeClr>
                </a:solidFill>
              </a:rPr>
              <a:t>Wide variety of documentation depending on what is actually required / useful, as opposed to producing a document for the sake of it.  </a:t>
            </a:r>
          </a:p>
          <a:p>
            <a:pPr marL="171450" indent="-171450">
              <a:buFont typeface="Arial" panose="020B0604020202020204" pitchFamily="34" charset="0"/>
              <a:buChar char="•"/>
            </a:pPr>
            <a:r>
              <a:rPr lang="en-GB" sz="1000" dirty="0">
                <a:solidFill>
                  <a:schemeClr val="accent1">
                    <a:lumMod val="50000"/>
                  </a:schemeClr>
                </a:solidFill>
              </a:rPr>
              <a:t>More online test documents / Confluence pages rather than actual documents. Can’t remember the last time I saw a Master Test Plan in word form, for example.</a:t>
            </a:r>
          </a:p>
          <a:p>
            <a:pPr marL="171450" indent="-171450">
              <a:buFont typeface="Arial" panose="020B0604020202020204" pitchFamily="34" charset="0"/>
              <a:buChar char="•"/>
            </a:pPr>
            <a:r>
              <a:rPr lang="en-GB" sz="1000" dirty="0">
                <a:solidFill>
                  <a:schemeClr val="accent1">
                    <a:lumMod val="50000"/>
                  </a:schemeClr>
                </a:solidFill>
              </a:rPr>
              <a:t>More test policies, frameworks and strategies, rather than nth degree documented processes and templates.  (Caveated by industry sector).  </a:t>
            </a:r>
          </a:p>
          <a:p>
            <a:pPr marL="171450" indent="-171450">
              <a:buFont typeface="Arial" panose="020B0604020202020204" pitchFamily="34" charset="0"/>
              <a:buChar char="•"/>
            </a:pPr>
            <a:r>
              <a:rPr lang="en-GB" sz="1000" dirty="0">
                <a:solidFill>
                  <a:schemeClr val="accent1">
                    <a:lumMod val="50000"/>
                  </a:schemeClr>
                </a:solidFill>
              </a:rPr>
              <a:t>The rise of Jira and Zephyr!</a:t>
            </a:r>
          </a:p>
        </p:txBody>
      </p:sp>
      <p:cxnSp>
        <p:nvCxnSpPr>
          <p:cNvPr id="30" name="Straight Arrow Connector 29">
            <a:extLst>
              <a:ext uri="{FF2B5EF4-FFF2-40B4-BE49-F238E27FC236}">
                <a16:creationId xmlns:a16="http://schemas.microsoft.com/office/drawing/2014/main" id="{39B2E2AF-8A03-4AE1-A9C3-AE996C58DC8A}"/>
              </a:ext>
            </a:extLst>
          </p:cNvPr>
          <p:cNvCxnSpPr>
            <a:cxnSpLocks/>
            <a:endCxn id="14" idx="1"/>
          </p:cNvCxnSpPr>
          <p:nvPr/>
        </p:nvCxnSpPr>
        <p:spPr>
          <a:xfrm flipH="1" flipV="1">
            <a:off x="4636617" y="1957467"/>
            <a:ext cx="811684" cy="1060050"/>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1F52A3A3-95DD-4903-8DC0-24C6748A45BC}"/>
              </a:ext>
            </a:extLst>
          </p:cNvPr>
          <p:cNvCxnSpPr>
            <a:cxnSpLocks/>
            <a:stCxn id="4" idx="0"/>
            <a:endCxn id="10" idx="2"/>
          </p:cNvCxnSpPr>
          <p:nvPr/>
        </p:nvCxnSpPr>
        <p:spPr>
          <a:xfrm flipV="1">
            <a:off x="6637599" y="2887861"/>
            <a:ext cx="1005890" cy="355402"/>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0E79130-1343-421F-81D4-95733339D7ED}"/>
              </a:ext>
            </a:extLst>
          </p:cNvPr>
          <p:cNvCxnSpPr>
            <a:endCxn id="8" idx="3"/>
          </p:cNvCxnSpPr>
          <p:nvPr/>
        </p:nvCxnSpPr>
        <p:spPr>
          <a:xfrm>
            <a:off x="6210299" y="3471565"/>
            <a:ext cx="766763" cy="1414376"/>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C7134B2E-CFC0-4679-A341-029322431072}"/>
              </a:ext>
            </a:extLst>
          </p:cNvPr>
          <p:cNvCxnSpPr>
            <a:endCxn id="12" idx="3"/>
          </p:cNvCxnSpPr>
          <p:nvPr/>
        </p:nvCxnSpPr>
        <p:spPr>
          <a:xfrm flipH="1">
            <a:off x="4401962" y="3552825"/>
            <a:ext cx="979663" cy="1056458"/>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CBCA3232-0EF9-4539-8B7E-37CFCC9F977B}"/>
              </a:ext>
            </a:extLst>
          </p:cNvPr>
          <p:cNvCxnSpPr>
            <a:stCxn id="4" idx="2"/>
            <a:endCxn id="18" idx="0"/>
          </p:cNvCxnSpPr>
          <p:nvPr/>
        </p:nvCxnSpPr>
        <p:spPr>
          <a:xfrm flipH="1">
            <a:off x="3019948" y="3243263"/>
            <a:ext cx="2033236" cy="48363"/>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nector: Curved 43">
            <a:extLst>
              <a:ext uri="{FF2B5EF4-FFF2-40B4-BE49-F238E27FC236}">
                <a16:creationId xmlns:a16="http://schemas.microsoft.com/office/drawing/2014/main" id="{28E4762F-7229-4803-A570-E87F66873A7D}"/>
              </a:ext>
            </a:extLst>
          </p:cNvPr>
          <p:cNvCxnSpPr>
            <a:cxnSpLocks/>
          </p:cNvCxnSpPr>
          <p:nvPr/>
        </p:nvCxnSpPr>
        <p:spPr>
          <a:xfrm rot="5400000" flipH="1" flipV="1">
            <a:off x="6951587" y="3676982"/>
            <a:ext cx="1424491" cy="735364"/>
          </a:xfrm>
          <a:prstGeom prst="curvedConnector3">
            <a:avLst>
              <a:gd name="adj1" fmla="val 50000"/>
            </a:avLst>
          </a:prstGeom>
          <a:ln w="9525" cap="flat" cmpd="sng" algn="ctr">
            <a:solidFill>
              <a:srgbClr val="0070C0"/>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54" name="Connector: Curved 53">
            <a:extLst>
              <a:ext uri="{FF2B5EF4-FFF2-40B4-BE49-F238E27FC236}">
                <a16:creationId xmlns:a16="http://schemas.microsoft.com/office/drawing/2014/main" id="{8CF4913E-B407-47DB-AFB0-C67049FCD508}"/>
              </a:ext>
            </a:extLst>
          </p:cNvPr>
          <p:cNvCxnSpPr/>
          <p:nvPr/>
        </p:nvCxnSpPr>
        <p:spPr>
          <a:xfrm>
            <a:off x="4873449" y="4514850"/>
            <a:ext cx="1117776" cy="556679"/>
          </a:xfrm>
          <a:prstGeom prst="curvedConnector3">
            <a:avLst/>
          </a:prstGeom>
          <a:ln w="9525" cap="flat" cmpd="sng" algn="ctr">
            <a:solidFill>
              <a:srgbClr val="0070C0"/>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9" name="Cloud 8">
            <a:extLst>
              <a:ext uri="{FF2B5EF4-FFF2-40B4-BE49-F238E27FC236}">
                <a16:creationId xmlns:a16="http://schemas.microsoft.com/office/drawing/2014/main" id="{66F1641B-12B3-4B16-80C6-976660CAA816}"/>
              </a:ext>
            </a:extLst>
          </p:cNvPr>
          <p:cNvSpPr/>
          <p:nvPr/>
        </p:nvSpPr>
        <p:spPr>
          <a:xfrm>
            <a:off x="6095807" y="1871534"/>
            <a:ext cx="1236214" cy="333375"/>
          </a:xfrm>
          <a:prstGeom prst="cloud">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1">
                    <a:lumMod val="50000"/>
                  </a:schemeClr>
                </a:solidFill>
              </a:rPr>
              <a:t>Shift Left</a:t>
            </a:r>
          </a:p>
        </p:txBody>
      </p:sp>
      <p:sp>
        <p:nvSpPr>
          <p:cNvPr id="34" name="TextBox 33">
            <a:extLst>
              <a:ext uri="{FF2B5EF4-FFF2-40B4-BE49-F238E27FC236}">
                <a16:creationId xmlns:a16="http://schemas.microsoft.com/office/drawing/2014/main" id="{14194649-C6DE-45B6-86A9-8A017D263AAE}"/>
              </a:ext>
            </a:extLst>
          </p:cNvPr>
          <p:cNvSpPr txBox="1"/>
          <p:nvPr/>
        </p:nvSpPr>
        <p:spPr>
          <a:xfrm>
            <a:off x="5842261" y="2160252"/>
            <a:ext cx="1590676" cy="553998"/>
          </a:xfrm>
          <a:prstGeom prst="rect">
            <a:avLst/>
          </a:prstGeom>
          <a:noFill/>
        </p:spPr>
        <p:txBody>
          <a:bodyPr wrap="square">
            <a:spAutoFit/>
          </a:bodyPr>
          <a:lstStyle/>
          <a:p>
            <a:pPr marL="171450" indent="-171450">
              <a:buFont typeface="Arial" panose="020B0604020202020204" pitchFamily="34" charset="0"/>
              <a:buChar char="•"/>
            </a:pPr>
            <a:r>
              <a:rPr lang="en-GB" sz="1000" dirty="0">
                <a:solidFill>
                  <a:schemeClr val="accent1">
                    <a:lumMod val="50000"/>
                  </a:schemeClr>
                </a:solidFill>
              </a:rPr>
              <a:t>Focus on shifting testing as far left as possible in the lifecycle</a:t>
            </a:r>
          </a:p>
        </p:txBody>
      </p:sp>
      <p:cxnSp>
        <p:nvCxnSpPr>
          <p:cNvPr id="19" name="Connector: Curved 18">
            <a:extLst>
              <a:ext uri="{FF2B5EF4-FFF2-40B4-BE49-F238E27FC236}">
                <a16:creationId xmlns:a16="http://schemas.microsoft.com/office/drawing/2014/main" id="{2D9E32C4-C076-42E4-A30A-1C26BBB2CEDC}"/>
              </a:ext>
            </a:extLst>
          </p:cNvPr>
          <p:cNvCxnSpPr>
            <a:cxnSpLocks/>
          </p:cNvCxnSpPr>
          <p:nvPr/>
        </p:nvCxnSpPr>
        <p:spPr>
          <a:xfrm rot="5400000" flipH="1" flipV="1">
            <a:off x="5385257" y="1562670"/>
            <a:ext cx="1830883" cy="904550"/>
          </a:xfrm>
          <a:prstGeom prst="curvedConnector2">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or: Curved 22">
            <a:extLst>
              <a:ext uri="{FF2B5EF4-FFF2-40B4-BE49-F238E27FC236}">
                <a16:creationId xmlns:a16="http://schemas.microsoft.com/office/drawing/2014/main" id="{264D1D33-4CA7-4400-A9D6-414BEE8FF5A1}"/>
              </a:ext>
            </a:extLst>
          </p:cNvPr>
          <p:cNvCxnSpPr/>
          <p:nvPr/>
        </p:nvCxnSpPr>
        <p:spPr>
          <a:xfrm rot="5400000">
            <a:off x="6467057" y="1515567"/>
            <a:ext cx="538390" cy="132416"/>
          </a:xfrm>
          <a:prstGeom prst="curvedConnector3">
            <a:avLst/>
          </a:prstGeom>
          <a:ln>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Connector: Curved 26">
            <a:extLst>
              <a:ext uri="{FF2B5EF4-FFF2-40B4-BE49-F238E27FC236}">
                <a16:creationId xmlns:a16="http://schemas.microsoft.com/office/drawing/2014/main" id="{E5BDA59E-6E2D-4C4C-8099-12C3D74A3D41}"/>
              </a:ext>
            </a:extLst>
          </p:cNvPr>
          <p:cNvCxnSpPr/>
          <p:nvPr/>
        </p:nvCxnSpPr>
        <p:spPr>
          <a:xfrm rot="16200000" flipH="1">
            <a:off x="6951171" y="1650354"/>
            <a:ext cx="1461195" cy="699494"/>
          </a:xfrm>
          <a:prstGeom prst="curvedConnector3">
            <a:avLst/>
          </a:prstGeom>
          <a:ln>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Connector: Curved 31">
            <a:extLst>
              <a:ext uri="{FF2B5EF4-FFF2-40B4-BE49-F238E27FC236}">
                <a16:creationId xmlns:a16="http://schemas.microsoft.com/office/drawing/2014/main" id="{8E610013-ADF1-43A2-A11D-7FBF42B350B9}"/>
              </a:ext>
            </a:extLst>
          </p:cNvPr>
          <p:cNvCxnSpPr>
            <a:cxnSpLocks/>
          </p:cNvCxnSpPr>
          <p:nvPr/>
        </p:nvCxnSpPr>
        <p:spPr>
          <a:xfrm>
            <a:off x="7296150" y="2336733"/>
            <a:ext cx="414726" cy="377312"/>
          </a:xfrm>
          <a:prstGeom prst="curvedConnector3">
            <a:avLst/>
          </a:prstGeom>
          <a:ln>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Connector: Curved 38">
            <a:extLst>
              <a:ext uri="{FF2B5EF4-FFF2-40B4-BE49-F238E27FC236}">
                <a16:creationId xmlns:a16="http://schemas.microsoft.com/office/drawing/2014/main" id="{54F9DB39-EC9F-49D9-A5DE-E95D798291C7}"/>
              </a:ext>
            </a:extLst>
          </p:cNvPr>
          <p:cNvCxnSpPr>
            <a:cxnSpLocks/>
          </p:cNvCxnSpPr>
          <p:nvPr/>
        </p:nvCxnSpPr>
        <p:spPr>
          <a:xfrm rot="10800000">
            <a:off x="5222527" y="1640794"/>
            <a:ext cx="987773" cy="230743"/>
          </a:xfrm>
          <a:prstGeom prst="curvedConnector3">
            <a:avLst/>
          </a:prstGeom>
          <a:ln>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0156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a:extLst>
              <a:ext uri="{FF2B5EF4-FFF2-40B4-BE49-F238E27FC236}">
                <a16:creationId xmlns:a16="http://schemas.microsoft.com/office/drawing/2014/main" id="{151BC65D-2F24-4269-95F8-BD15067118AC}"/>
              </a:ext>
            </a:extLst>
          </p:cNvPr>
          <p:cNvSpPr/>
          <p:nvPr/>
        </p:nvSpPr>
        <p:spPr>
          <a:xfrm>
            <a:off x="4980067" y="3215286"/>
            <a:ext cx="1590675" cy="619125"/>
          </a:xfrm>
          <a:prstGeom prst="cloud">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1">
                    <a:lumMod val="50000"/>
                  </a:schemeClr>
                </a:solidFill>
              </a:rPr>
              <a:t>Real World Testing</a:t>
            </a:r>
          </a:p>
        </p:txBody>
      </p:sp>
      <p:sp>
        <p:nvSpPr>
          <p:cNvPr id="6" name="Cloud 5">
            <a:extLst>
              <a:ext uri="{FF2B5EF4-FFF2-40B4-BE49-F238E27FC236}">
                <a16:creationId xmlns:a16="http://schemas.microsoft.com/office/drawing/2014/main" id="{177A98B5-9302-4425-AD31-8A601859F7C0}"/>
              </a:ext>
            </a:extLst>
          </p:cNvPr>
          <p:cNvSpPr/>
          <p:nvPr/>
        </p:nvSpPr>
        <p:spPr>
          <a:xfrm>
            <a:off x="7326976" y="2331735"/>
            <a:ext cx="1757364" cy="619125"/>
          </a:xfrm>
          <a:prstGeom prst="cloud">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1">
                    <a:lumMod val="50000"/>
                  </a:schemeClr>
                </a:solidFill>
              </a:rPr>
              <a:t>Hybrid Delivery &amp; Test</a:t>
            </a:r>
          </a:p>
        </p:txBody>
      </p:sp>
      <p:sp>
        <p:nvSpPr>
          <p:cNvPr id="8" name="Cloud 7">
            <a:extLst>
              <a:ext uri="{FF2B5EF4-FFF2-40B4-BE49-F238E27FC236}">
                <a16:creationId xmlns:a16="http://schemas.microsoft.com/office/drawing/2014/main" id="{94DA4957-B11E-4640-BDB5-1AF410CD2BBD}"/>
              </a:ext>
            </a:extLst>
          </p:cNvPr>
          <p:cNvSpPr/>
          <p:nvPr/>
        </p:nvSpPr>
        <p:spPr>
          <a:xfrm>
            <a:off x="5050735" y="4583662"/>
            <a:ext cx="1704976" cy="476047"/>
          </a:xfrm>
          <a:prstGeom prst="cloud">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1">
                    <a:lumMod val="50000"/>
                  </a:schemeClr>
                </a:solidFill>
              </a:rPr>
              <a:t>Test Management</a:t>
            </a:r>
          </a:p>
        </p:txBody>
      </p:sp>
      <p:sp>
        <p:nvSpPr>
          <p:cNvPr id="10" name="Cloud 9">
            <a:extLst>
              <a:ext uri="{FF2B5EF4-FFF2-40B4-BE49-F238E27FC236}">
                <a16:creationId xmlns:a16="http://schemas.microsoft.com/office/drawing/2014/main" id="{FEB41B18-FB4F-4E6F-B729-D536C131D1A5}"/>
              </a:ext>
            </a:extLst>
          </p:cNvPr>
          <p:cNvSpPr/>
          <p:nvPr/>
        </p:nvSpPr>
        <p:spPr>
          <a:xfrm>
            <a:off x="2588584" y="3907141"/>
            <a:ext cx="1533525" cy="314323"/>
          </a:xfrm>
          <a:prstGeom prst="cloud">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1">
                    <a:lumMod val="50000"/>
                  </a:schemeClr>
                </a:solidFill>
              </a:rPr>
              <a:t>Skills</a:t>
            </a:r>
          </a:p>
        </p:txBody>
      </p:sp>
      <p:sp>
        <p:nvSpPr>
          <p:cNvPr id="12" name="Cloud 11">
            <a:extLst>
              <a:ext uri="{FF2B5EF4-FFF2-40B4-BE49-F238E27FC236}">
                <a16:creationId xmlns:a16="http://schemas.microsoft.com/office/drawing/2014/main" id="{F2251A17-05B9-4687-8984-71009C23EDF2}"/>
              </a:ext>
            </a:extLst>
          </p:cNvPr>
          <p:cNvSpPr/>
          <p:nvPr/>
        </p:nvSpPr>
        <p:spPr>
          <a:xfrm>
            <a:off x="8138944" y="3465312"/>
            <a:ext cx="1581150" cy="552450"/>
          </a:xfrm>
          <a:prstGeom prst="cloud">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1">
                    <a:lumMod val="50000"/>
                  </a:schemeClr>
                </a:solidFill>
              </a:rPr>
              <a:t>Challenge of Integration</a:t>
            </a:r>
          </a:p>
        </p:txBody>
      </p:sp>
      <p:sp>
        <p:nvSpPr>
          <p:cNvPr id="14" name="Cloud 13">
            <a:extLst>
              <a:ext uri="{FF2B5EF4-FFF2-40B4-BE49-F238E27FC236}">
                <a16:creationId xmlns:a16="http://schemas.microsoft.com/office/drawing/2014/main" id="{700A8896-9FB0-4CE4-A96F-FCE4890E7AE2}"/>
              </a:ext>
            </a:extLst>
          </p:cNvPr>
          <p:cNvSpPr/>
          <p:nvPr/>
        </p:nvSpPr>
        <p:spPr>
          <a:xfrm>
            <a:off x="4980067" y="2322278"/>
            <a:ext cx="1009651" cy="333375"/>
          </a:xfrm>
          <a:prstGeom prst="cloud">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1">
                    <a:lumMod val="50000"/>
                  </a:schemeClr>
                </a:solidFill>
              </a:rPr>
              <a:t>NFT</a:t>
            </a:r>
          </a:p>
        </p:txBody>
      </p:sp>
      <p:sp>
        <p:nvSpPr>
          <p:cNvPr id="15" name="TextBox 14">
            <a:extLst>
              <a:ext uri="{FF2B5EF4-FFF2-40B4-BE49-F238E27FC236}">
                <a16:creationId xmlns:a16="http://schemas.microsoft.com/office/drawing/2014/main" id="{DF2BE56C-FBAF-4975-B9F3-120A02A0B28C}"/>
              </a:ext>
            </a:extLst>
          </p:cNvPr>
          <p:cNvSpPr txBox="1"/>
          <p:nvPr/>
        </p:nvSpPr>
        <p:spPr>
          <a:xfrm>
            <a:off x="5029200" y="191753"/>
            <a:ext cx="1988744" cy="523220"/>
          </a:xfrm>
          <a:prstGeom prst="rect">
            <a:avLst/>
          </a:prstGeom>
          <a:noFill/>
        </p:spPr>
        <p:txBody>
          <a:bodyPr wrap="square" rtlCol="0">
            <a:spAutoFit/>
          </a:bodyPr>
          <a:lstStyle/>
          <a:p>
            <a:r>
              <a:rPr lang="en-GB" sz="1400" b="1" dirty="0">
                <a:solidFill>
                  <a:schemeClr val="accent1">
                    <a:lumMod val="50000"/>
                  </a:schemeClr>
                </a:solidFill>
              </a:rPr>
              <a:t>OTHER THOUGHTS / REAL WORLD TESTING</a:t>
            </a:r>
          </a:p>
        </p:txBody>
      </p:sp>
      <p:sp>
        <p:nvSpPr>
          <p:cNvPr id="18" name="Cloud 17">
            <a:extLst>
              <a:ext uri="{FF2B5EF4-FFF2-40B4-BE49-F238E27FC236}">
                <a16:creationId xmlns:a16="http://schemas.microsoft.com/office/drawing/2014/main" id="{49C99225-38E3-4ACA-8921-3D9EC013BC24}"/>
              </a:ext>
            </a:extLst>
          </p:cNvPr>
          <p:cNvSpPr/>
          <p:nvPr/>
        </p:nvSpPr>
        <p:spPr>
          <a:xfrm>
            <a:off x="1932785" y="2583558"/>
            <a:ext cx="1498776" cy="367302"/>
          </a:xfrm>
          <a:prstGeom prst="cloud">
            <a:avLst/>
          </a:prstGeom>
          <a:solidFill>
            <a:schemeClr val="accent4">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accent1">
                    <a:lumMod val="50000"/>
                  </a:schemeClr>
                </a:solidFill>
              </a:rPr>
              <a:t>Location</a:t>
            </a:r>
          </a:p>
        </p:txBody>
      </p:sp>
      <p:sp>
        <p:nvSpPr>
          <p:cNvPr id="23" name="TextBox 22">
            <a:extLst>
              <a:ext uri="{FF2B5EF4-FFF2-40B4-BE49-F238E27FC236}">
                <a16:creationId xmlns:a16="http://schemas.microsoft.com/office/drawing/2014/main" id="{E940A8D9-5D18-411E-9A2D-A414180DF8C0}"/>
              </a:ext>
            </a:extLst>
          </p:cNvPr>
          <p:cNvSpPr txBox="1"/>
          <p:nvPr/>
        </p:nvSpPr>
        <p:spPr>
          <a:xfrm>
            <a:off x="7084202" y="650187"/>
            <a:ext cx="5107798" cy="1631216"/>
          </a:xfrm>
          <a:prstGeom prst="rect">
            <a:avLst/>
          </a:prstGeom>
          <a:noFill/>
        </p:spPr>
        <p:txBody>
          <a:bodyPr wrap="square" rtlCol="0">
            <a:spAutoFit/>
          </a:bodyPr>
          <a:lstStyle/>
          <a:p>
            <a:pPr marL="171450" indent="-171450">
              <a:buFont typeface="Arial" panose="020B0604020202020204" pitchFamily="34" charset="0"/>
              <a:buChar char="•"/>
            </a:pPr>
            <a:r>
              <a:rPr lang="en-GB" sz="1000" dirty="0">
                <a:solidFill>
                  <a:schemeClr val="accent1">
                    <a:lumMod val="50000"/>
                  </a:schemeClr>
                </a:solidFill>
              </a:rPr>
              <a:t>My experience is that there is still very much a mix of agile and non-agile, or multiple hybrids, in delivery and test methodologies.  Depending on maturity, age, type of organisation.</a:t>
            </a:r>
          </a:p>
          <a:p>
            <a:pPr marL="171450" indent="-171450">
              <a:buFont typeface="Arial" panose="020B0604020202020204" pitchFamily="34" charset="0"/>
              <a:buChar char="•"/>
            </a:pPr>
            <a:r>
              <a:rPr lang="en-GB" sz="1000" dirty="0">
                <a:solidFill>
                  <a:schemeClr val="accent1">
                    <a:lumMod val="50000"/>
                  </a:schemeClr>
                </a:solidFill>
              </a:rPr>
              <a:t>Still tendency for people to feel comfortable with the standard testing phases (SIT, UAT, NFT)</a:t>
            </a:r>
          </a:p>
          <a:p>
            <a:pPr marL="171450" indent="-171450">
              <a:buFont typeface="Arial" panose="020B0604020202020204" pitchFamily="34" charset="0"/>
              <a:buChar char="•"/>
            </a:pPr>
            <a:r>
              <a:rPr lang="en-GB" sz="1000" dirty="0">
                <a:solidFill>
                  <a:schemeClr val="accent1">
                    <a:lumMod val="50000"/>
                  </a:schemeClr>
                </a:solidFill>
              </a:rPr>
              <a:t>Tendency for certain groups / organisations to plan at the macro level (yearly budgeting cycle, massive delivery and test phases) even while Agile tries to bite at the heels. Therefore can’t break cycle of needing big long test phases because still big programmes.</a:t>
            </a:r>
          </a:p>
          <a:p>
            <a:pPr marL="171450" indent="-171450">
              <a:buFont typeface="Arial" panose="020B0604020202020204" pitchFamily="34" charset="0"/>
              <a:buChar char="•"/>
            </a:pPr>
            <a:r>
              <a:rPr lang="en-GB" sz="1000" dirty="0">
                <a:solidFill>
                  <a:schemeClr val="accent1">
                    <a:lumMod val="50000"/>
                  </a:schemeClr>
                </a:solidFill>
              </a:rPr>
              <a:t>Even where organisations purport to be agile, testing is still seen as “done later” e.g. separate testing sprints.</a:t>
            </a:r>
          </a:p>
        </p:txBody>
      </p:sp>
      <p:sp>
        <p:nvSpPr>
          <p:cNvPr id="25" name="TextBox 24">
            <a:extLst>
              <a:ext uri="{FF2B5EF4-FFF2-40B4-BE49-F238E27FC236}">
                <a16:creationId xmlns:a16="http://schemas.microsoft.com/office/drawing/2014/main" id="{031E03BD-B3FC-4568-A5D2-D31086CA84FF}"/>
              </a:ext>
            </a:extLst>
          </p:cNvPr>
          <p:cNvSpPr txBox="1"/>
          <p:nvPr/>
        </p:nvSpPr>
        <p:spPr>
          <a:xfrm>
            <a:off x="102107" y="984743"/>
            <a:ext cx="3410213" cy="1631216"/>
          </a:xfrm>
          <a:prstGeom prst="rect">
            <a:avLst/>
          </a:prstGeom>
          <a:noFill/>
        </p:spPr>
        <p:txBody>
          <a:bodyPr wrap="square" rtlCol="0">
            <a:spAutoFit/>
          </a:bodyPr>
          <a:lstStyle/>
          <a:p>
            <a:pPr marL="171450" indent="-171450">
              <a:buFont typeface="Arial" panose="020B0604020202020204" pitchFamily="34" charset="0"/>
              <a:buChar char="•"/>
            </a:pPr>
            <a:r>
              <a:rPr lang="en-GB" sz="1000" dirty="0">
                <a:solidFill>
                  <a:schemeClr val="accent1">
                    <a:lumMod val="50000"/>
                  </a:schemeClr>
                </a:solidFill>
              </a:rPr>
              <a:t>Outsourcing of testing abroad still prevalent and largely still seen as cheaper than a larger permanent team</a:t>
            </a:r>
          </a:p>
          <a:p>
            <a:pPr marL="171450" indent="-171450">
              <a:buFont typeface="Arial" panose="020B0604020202020204" pitchFamily="34" charset="0"/>
              <a:buChar char="•"/>
            </a:pPr>
            <a:r>
              <a:rPr lang="en-GB" sz="1000" dirty="0">
                <a:solidFill>
                  <a:schemeClr val="accent1">
                    <a:lumMod val="50000"/>
                  </a:schemeClr>
                </a:solidFill>
              </a:rPr>
              <a:t>Still more body shopping of outsourced testing activity, rather than delivery of a fixed service</a:t>
            </a:r>
          </a:p>
          <a:p>
            <a:pPr marL="171450" indent="-171450">
              <a:buFont typeface="Arial" panose="020B0604020202020204" pitchFamily="34" charset="0"/>
              <a:buChar char="•"/>
            </a:pPr>
            <a:r>
              <a:rPr lang="en-GB" sz="1000" dirty="0">
                <a:solidFill>
                  <a:schemeClr val="accent1">
                    <a:lumMod val="50000"/>
                  </a:schemeClr>
                </a:solidFill>
              </a:rPr>
              <a:t>Rare in Fin Tech to have all team members in one place.  </a:t>
            </a:r>
          </a:p>
          <a:p>
            <a:pPr marL="171450" indent="-171450">
              <a:buFont typeface="Arial" panose="020B0604020202020204" pitchFamily="34" charset="0"/>
              <a:buChar char="•"/>
            </a:pPr>
            <a:r>
              <a:rPr lang="en-GB" sz="1000" dirty="0">
                <a:solidFill>
                  <a:schemeClr val="accent1">
                    <a:lumMod val="50000"/>
                  </a:schemeClr>
                </a:solidFill>
              </a:rPr>
              <a:t>Technology supports testing from anywhere and it’s normal to be round a virtual board, or constantly on Skype / Teams meetings</a:t>
            </a:r>
          </a:p>
          <a:p>
            <a:pPr marL="171450" indent="-171450">
              <a:buFont typeface="Arial" panose="020B0604020202020204" pitchFamily="34" charset="0"/>
              <a:buChar char="•"/>
            </a:pPr>
            <a:r>
              <a:rPr lang="en-GB" sz="1000" dirty="0">
                <a:solidFill>
                  <a:schemeClr val="accent1">
                    <a:lumMod val="50000"/>
                  </a:schemeClr>
                </a:solidFill>
              </a:rPr>
              <a:t>Caveat re. the industry / sector / organisation size.</a:t>
            </a:r>
          </a:p>
          <a:p>
            <a:pPr marL="171450" indent="-171450">
              <a:buFont typeface="Arial" panose="020B0604020202020204" pitchFamily="34" charset="0"/>
              <a:buChar char="•"/>
            </a:pPr>
            <a:endParaRPr lang="en-GB" sz="1000" dirty="0">
              <a:solidFill>
                <a:schemeClr val="accent1">
                  <a:lumMod val="50000"/>
                </a:schemeClr>
              </a:solidFill>
            </a:endParaRPr>
          </a:p>
        </p:txBody>
      </p:sp>
      <p:sp>
        <p:nvSpPr>
          <p:cNvPr id="29" name="TextBox 28">
            <a:extLst>
              <a:ext uri="{FF2B5EF4-FFF2-40B4-BE49-F238E27FC236}">
                <a16:creationId xmlns:a16="http://schemas.microsoft.com/office/drawing/2014/main" id="{808D2D6E-B24C-4825-9C3E-845A8B78E0B2}"/>
              </a:ext>
            </a:extLst>
          </p:cNvPr>
          <p:cNvSpPr txBox="1"/>
          <p:nvPr/>
        </p:nvSpPr>
        <p:spPr>
          <a:xfrm>
            <a:off x="3840772" y="5251994"/>
            <a:ext cx="3997085" cy="1323439"/>
          </a:xfrm>
          <a:prstGeom prst="rect">
            <a:avLst/>
          </a:prstGeom>
          <a:noFill/>
        </p:spPr>
        <p:txBody>
          <a:bodyPr wrap="square" rtlCol="0">
            <a:spAutoFit/>
          </a:bodyPr>
          <a:lstStyle/>
          <a:p>
            <a:pPr marL="171450" indent="-171450">
              <a:buFont typeface="Arial" panose="020B0604020202020204" pitchFamily="34" charset="0"/>
              <a:buChar char="•"/>
            </a:pPr>
            <a:r>
              <a:rPr lang="en-GB" sz="1000" dirty="0">
                <a:solidFill>
                  <a:schemeClr val="accent1">
                    <a:lumMod val="50000"/>
                  </a:schemeClr>
                </a:solidFill>
              </a:rPr>
              <a:t>Many TMs I speak to talk about the fact that their role is more about project management skills than test management now.</a:t>
            </a:r>
          </a:p>
          <a:p>
            <a:pPr marL="171450" indent="-171450">
              <a:buFont typeface="Arial" panose="020B0604020202020204" pitchFamily="34" charset="0"/>
              <a:buChar char="•"/>
            </a:pPr>
            <a:r>
              <a:rPr lang="en-GB" sz="1000" dirty="0">
                <a:solidFill>
                  <a:schemeClr val="accent1">
                    <a:lumMod val="50000"/>
                  </a:schemeClr>
                </a:solidFill>
              </a:rPr>
              <a:t>Test reporting is still a massive part of the role, and testing tends to over-report in comparison to other areas of the lifecycle.</a:t>
            </a:r>
          </a:p>
          <a:p>
            <a:pPr marL="171450" indent="-171450">
              <a:buFont typeface="Arial" panose="020B0604020202020204" pitchFamily="34" charset="0"/>
              <a:buChar char="•"/>
            </a:pPr>
            <a:r>
              <a:rPr lang="en-GB" sz="1000" dirty="0">
                <a:solidFill>
                  <a:schemeClr val="accent1">
                    <a:lumMod val="50000"/>
                  </a:schemeClr>
                </a:solidFill>
              </a:rPr>
              <a:t>Due to hybrid delivery models, skill of the TM is often about defining a test strategy specific to the programme / portfolio that enables best of breed, and leverages Agile gains while compromising where you have to re. waterfall type activity. </a:t>
            </a:r>
          </a:p>
        </p:txBody>
      </p:sp>
      <p:sp>
        <p:nvSpPr>
          <p:cNvPr id="32" name="TextBox 31">
            <a:extLst>
              <a:ext uri="{FF2B5EF4-FFF2-40B4-BE49-F238E27FC236}">
                <a16:creationId xmlns:a16="http://schemas.microsoft.com/office/drawing/2014/main" id="{D7DE79AD-C72A-452B-ABB7-6563A2C7C566}"/>
              </a:ext>
            </a:extLst>
          </p:cNvPr>
          <p:cNvSpPr txBox="1"/>
          <p:nvPr/>
        </p:nvSpPr>
        <p:spPr>
          <a:xfrm>
            <a:off x="7809362" y="4151616"/>
            <a:ext cx="4257300" cy="1938992"/>
          </a:xfrm>
          <a:prstGeom prst="rect">
            <a:avLst/>
          </a:prstGeom>
          <a:noFill/>
        </p:spPr>
        <p:txBody>
          <a:bodyPr wrap="square" rtlCol="0">
            <a:spAutoFit/>
          </a:bodyPr>
          <a:lstStyle/>
          <a:p>
            <a:pPr marL="171450" indent="-171450">
              <a:buFont typeface="Arial" panose="020B0604020202020204" pitchFamily="34" charset="0"/>
              <a:buChar char="•"/>
            </a:pPr>
            <a:r>
              <a:rPr lang="en-GB" sz="1000" dirty="0">
                <a:solidFill>
                  <a:schemeClr val="accent1">
                    <a:lumMod val="50000"/>
                  </a:schemeClr>
                </a:solidFill>
              </a:rPr>
              <a:t>In larger companies with a wide variety of systems and technology, with different development methods depending on the team, and with a large amount of legacy estate, the biggest challenge for testing remains systems integration testing.</a:t>
            </a:r>
          </a:p>
          <a:p>
            <a:pPr marL="171450" indent="-171450">
              <a:buFont typeface="Arial" panose="020B0604020202020204" pitchFamily="34" charset="0"/>
              <a:buChar char="•"/>
            </a:pPr>
            <a:r>
              <a:rPr lang="en-GB" sz="1000" dirty="0">
                <a:solidFill>
                  <a:schemeClr val="accent1">
                    <a:lumMod val="50000"/>
                  </a:schemeClr>
                </a:solidFill>
              </a:rPr>
              <a:t>Fully integrated automated frameworks are rare – E2E journeys across multiple technology platforms.</a:t>
            </a:r>
          </a:p>
          <a:p>
            <a:pPr marL="171450" indent="-171450">
              <a:buFont typeface="Arial" panose="020B0604020202020204" pitchFamily="34" charset="0"/>
              <a:buChar char="•"/>
            </a:pPr>
            <a:r>
              <a:rPr lang="en-GB" sz="1000" dirty="0">
                <a:solidFill>
                  <a:schemeClr val="accent1">
                    <a:lumMod val="50000"/>
                  </a:schemeClr>
                </a:solidFill>
              </a:rPr>
              <a:t>Linked to delivery model – often see Agile delivery at a “system” level, then revert to type for integration and acceptance testing in bigger phases.  However there is a move towards using Agile techniques for integration and seeing acceptance testing moving left.  Continuous integration in sprints using automation is seen more.</a:t>
            </a:r>
          </a:p>
          <a:p>
            <a:pPr marL="171450" indent="-171450">
              <a:buFont typeface="Arial" panose="020B0604020202020204" pitchFamily="34" charset="0"/>
              <a:buChar char="•"/>
            </a:pPr>
            <a:endParaRPr lang="en-GB" sz="1000" dirty="0">
              <a:solidFill>
                <a:schemeClr val="accent1">
                  <a:lumMod val="50000"/>
                </a:schemeClr>
              </a:solidFill>
            </a:endParaRPr>
          </a:p>
        </p:txBody>
      </p:sp>
      <p:sp>
        <p:nvSpPr>
          <p:cNvPr id="46" name="TextBox 45">
            <a:extLst>
              <a:ext uri="{FF2B5EF4-FFF2-40B4-BE49-F238E27FC236}">
                <a16:creationId xmlns:a16="http://schemas.microsoft.com/office/drawing/2014/main" id="{925DC869-C779-441E-92F0-19974680C026}"/>
              </a:ext>
            </a:extLst>
          </p:cNvPr>
          <p:cNvSpPr txBox="1"/>
          <p:nvPr/>
        </p:nvSpPr>
        <p:spPr>
          <a:xfrm>
            <a:off x="134492" y="4242042"/>
            <a:ext cx="3734774" cy="1631216"/>
          </a:xfrm>
          <a:prstGeom prst="rect">
            <a:avLst/>
          </a:prstGeom>
          <a:noFill/>
        </p:spPr>
        <p:txBody>
          <a:bodyPr wrap="square" rtlCol="0">
            <a:spAutoFit/>
          </a:bodyPr>
          <a:lstStyle/>
          <a:p>
            <a:pPr marL="171450" indent="-171450">
              <a:buFont typeface="Arial" panose="020B0604020202020204" pitchFamily="34" charset="0"/>
              <a:buChar char="•"/>
            </a:pPr>
            <a:r>
              <a:rPr lang="en-GB" sz="1000" dirty="0">
                <a:solidFill>
                  <a:schemeClr val="accent1">
                    <a:lumMod val="50000"/>
                  </a:schemeClr>
                </a:solidFill>
              </a:rPr>
              <a:t>Softer skills are as important as always for testers.</a:t>
            </a:r>
          </a:p>
          <a:p>
            <a:pPr marL="171450" indent="-171450">
              <a:buFont typeface="Arial" panose="020B0604020202020204" pitchFamily="34" charset="0"/>
              <a:buChar char="•"/>
            </a:pPr>
            <a:r>
              <a:rPr lang="en-GB" sz="1000" dirty="0">
                <a:solidFill>
                  <a:schemeClr val="accent1">
                    <a:lumMod val="50000"/>
                  </a:schemeClr>
                </a:solidFill>
              </a:rPr>
              <a:t>Being able to communicate well is key, at whatever level you are working at.</a:t>
            </a:r>
          </a:p>
          <a:p>
            <a:pPr marL="171450" indent="-171450">
              <a:buFont typeface="Arial" panose="020B0604020202020204" pitchFamily="34" charset="0"/>
              <a:buChar char="•"/>
            </a:pPr>
            <a:r>
              <a:rPr lang="en-GB" sz="1000" dirty="0">
                <a:solidFill>
                  <a:schemeClr val="accent1">
                    <a:lumMod val="50000"/>
                  </a:schemeClr>
                </a:solidFill>
              </a:rPr>
              <a:t>Skill of a tester is still to design tests to find defects – that has not changed.</a:t>
            </a:r>
          </a:p>
          <a:p>
            <a:pPr marL="171450" indent="-171450">
              <a:buFont typeface="Arial" panose="020B0604020202020204" pitchFamily="34" charset="0"/>
              <a:buChar char="•"/>
            </a:pPr>
            <a:r>
              <a:rPr lang="en-GB" sz="1000" dirty="0">
                <a:solidFill>
                  <a:schemeClr val="accent1">
                    <a:lumMod val="50000"/>
                  </a:schemeClr>
                </a:solidFill>
              </a:rPr>
              <a:t>As automation increases, skill of tester should be more about exploratory testing but I have not worked anywhere that is that mature with CI/CD and automation to allow that.  Combination will always be required – people are more creative and curious.</a:t>
            </a:r>
          </a:p>
          <a:p>
            <a:pPr marL="171450" indent="-171450">
              <a:buFont typeface="Arial" panose="020B0604020202020204" pitchFamily="34" charset="0"/>
              <a:buChar char="•"/>
            </a:pPr>
            <a:endParaRPr lang="en-GB" sz="1000" dirty="0">
              <a:solidFill>
                <a:schemeClr val="accent1">
                  <a:lumMod val="50000"/>
                </a:schemeClr>
              </a:solidFill>
            </a:endParaRPr>
          </a:p>
        </p:txBody>
      </p:sp>
      <p:sp>
        <p:nvSpPr>
          <p:cNvPr id="26" name="TextBox 25">
            <a:extLst>
              <a:ext uri="{FF2B5EF4-FFF2-40B4-BE49-F238E27FC236}">
                <a16:creationId xmlns:a16="http://schemas.microsoft.com/office/drawing/2014/main" id="{EE591551-0BB6-4A26-A200-2E0297D68C77}"/>
              </a:ext>
            </a:extLst>
          </p:cNvPr>
          <p:cNvSpPr txBox="1"/>
          <p:nvPr/>
        </p:nvSpPr>
        <p:spPr>
          <a:xfrm>
            <a:off x="3619291" y="798056"/>
            <a:ext cx="3357939" cy="1477328"/>
          </a:xfrm>
          <a:prstGeom prst="rect">
            <a:avLst/>
          </a:prstGeom>
          <a:noFill/>
        </p:spPr>
        <p:txBody>
          <a:bodyPr wrap="square" rtlCol="0">
            <a:spAutoFit/>
          </a:bodyPr>
          <a:lstStyle/>
          <a:p>
            <a:pPr marL="171450" indent="-171450">
              <a:buFont typeface="Arial" panose="020B0604020202020204" pitchFamily="34" charset="0"/>
              <a:buChar char="•"/>
            </a:pPr>
            <a:r>
              <a:rPr lang="en-GB" sz="1000" dirty="0">
                <a:solidFill>
                  <a:schemeClr val="accent1">
                    <a:lumMod val="50000"/>
                  </a:schemeClr>
                </a:solidFill>
              </a:rPr>
              <a:t>NFT still undertaken and viewed as very separate exercise – covers security, service and all the performance type work.</a:t>
            </a:r>
          </a:p>
          <a:p>
            <a:pPr marL="171450" indent="-171450">
              <a:buFont typeface="Arial" panose="020B0604020202020204" pitchFamily="34" charset="0"/>
              <a:buChar char="•"/>
            </a:pPr>
            <a:r>
              <a:rPr lang="en-GB" sz="1000" dirty="0">
                <a:solidFill>
                  <a:schemeClr val="accent1">
                    <a:lumMod val="50000"/>
                  </a:schemeClr>
                </a:solidFill>
              </a:rPr>
              <a:t>Seeing more done earlier on e.g. some requirements picked off within scrum sprints, but still prevalence of an NFT “phase”.</a:t>
            </a:r>
          </a:p>
          <a:p>
            <a:pPr marL="171450" indent="-171450">
              <a:buFont typeface="Arial" panose="020B0604020202020204" pitchFamily="34" charset="0"/>
              <a:buChar char="•"/>
            </a:pPr>
            <a:r>
              <a:rPr lang="en-GB" sz="1000" dirty="0">
                <a:solidFill>
                  <a:schemeClr val="accent1">
                    <a:lumMod val="50000"/>
                  </a:schemeClr>
                </a:solidFill>
              </a:rPr>
              <a:t>NFT testers do tend to specialise in NFT – not too much crossover.</a:t>
            </a:r>
          </a:p>
          <a:p>
            <a:pPr marL="171450" indent="-171450">
              <a:buFont typeface="Arial" panose="020B0604020202020204" pitchFamily="34" charset="0"/>
              <a:buChar char="•"/>
            </a:pPr>
            <a:r>
              <a:rPr lang="en-GB" sz="1000" dirty="0">
                <a:solidFill>
                  <a:schemeClr val="accent1">
                    <a:lumMod val="50000"/>
                  </a:schemeClr>
                </a:solidFill>
              </a:rPr>
              <a:t>Pen Test often outsourced to specialists.</a:t>
            </a:r>
          </a:p>
        </p:txBody>
      </p:sp>
      <p:cxnSp>
        <p:nvCxnSpPr>
          <p:cNvPr id="28" name="Connector: Curved 27">
            <a:extLst>
              <a:ext uri="{FF2B5EF4-FFF2-40B4-BE49-F238E27FC236}">
                <a16:creationId xmlns:a16="http://schemas.microsoft.com/office/drawing/2014/main" id="{36A18A42-CB94-46E1-99AB-84FB338D9453}"/>
              </a:ext>
            </a:extLst>
          </p:cNvPr>
          <p:cNvCxnSpPr>
            <a:stCxn id="4" idx="2"/>
            <a:endCxn id="18" idx="1"/>
          </p:cNvCxnSpPr>
          <p:nvPr/>
        </p:nvCxnSpPr>
        <p:spPr>
          <a:xfrm rot="10800000">
            <a:off x="2682173" y="2950469"/>
            <a:ext cx="2302828" cy="574380"/>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E29ACD50-45BD-43AA-A997-5DDB681BA5C8}"/>
              </a:ext>
            </a:extLst>
          </p:cNvPr>
          <p:cNvCxnSpPr>
            <a:stCxn id="4" idx="3"/>
            <a:endCxn id="14" idx="1"/>
          </p:cNvCxnSpPr>
          <p:nvPr/>
        </p:nvCxnSpPr>
        <p:spPr>
          <a:xfrm rot="16200000" flipV="1">
            <a:off x="5332456" y="2807736"/>
            <a:ext cx="595387" cy="290512"/>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Connector: Curved 38">
            <a:extLst>
              <a:ext uri="{FF2B5EF4-FFF2-40B4-BE49-F238E27FC236}">
                <a16:creationId xmlns:a16="http://schemas.microsoft.com/office/drawing/2014/main" id="{B87590D1-A429-45FE-B034-20103AC9B997}"/>
              </a:ext>
            </a:extLst>
          </p:cNvPr>
          <p:cNvCxnSpPr/>
          <p:nvPr/>
        </p:nvCxnSpPr>
        <p:spPr>
          <a:xfrm flipV="1">
            <a:off x="6340979" y="2655298"/>
            <a:ext cx="985997" cy="59538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or: Curved 42">
            <a:extLst>
              <a:ext uri="{FF2B5EF4-FFF2-40B4-BE49-F238E27FC236}">
                <a16:creationId xmlns:a16="http://schemas.microsoft.com/office/drawing/2014/main" id="{FCF55031-9AD4-41D9-9BBF-0917A0FF7797}"/>
              </a:ext>
            </a:extLst>
          </p:cNvPr>
          <p:cNvCxnSpPr/>
          <p:nvPr/>
        </p:nvCxnSpPr>
        <p:spPr>
          <a:xfrm rot="16200000" flipH="1">
            <a:off x="8771189" y="2945094"/>
            <a:ext cx="608888" cy="358923"/>
          </a:xfrm>
          <a:prstGeom prst="curved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Connector: Curved 44">
            <a:extLst>
              <a:ext uri="{FF2B5EF4-FFF2-40B4-BE49-F238E27FC236}">
                <a16:creationId xmlns:a16="http://schemas.microsoft.com/office/drawing/2014/main" id="{8C2CACF8-BDE3-49A8-93D7-140760894216}"/>
              </a:ext>
            </a:extLst>
          </p:cNvPr>
          <p:cNvCxnSpPr>
            <a:stCxn id="4" idx="1"/>
            <a:endCxn id="8" idx="3"/>
          </p:cNvCxnSpPr>
          <p:nvPr/>
        </p:nvCxnSpPr>
        <p:spPr>
          <a:xfrm rot="16200000" flipH="1">
            <a:off x="5450750" y="4158407"/>
            <a:ext cx="777128" cy="12781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nector: Curved 47">
            <a:extLst>
              <a:ext uri="{FF2B5EF4-FFF2-40B4-BE49-F238E27FC236}">
                <a16:creationId xmlns:a16="http://schemas.microsoft.com/office/drawing/2014/main" id="{A9737075-4A70-4D3F-B0CC-7E8218AE26D7}"/>
              </a:ext>
            </a:extLst>
          </p:cNvPr>
          <p:cNvCxnSpPr>
            <a:cxnSpLocks/>
            <a:stCxn id="4" idx="0"/>
            <a:endCxn id="12" idx="2"/>
          </p:cNvCxnSpPr>
          <p:nvPr/>
        </p:nvCxnSpPr>
        <p:spPr>
          <a:xfrm>
            <a:off x="6569416" y="3524849"/>
            <a:ext cx="1574432" cy="216688"/>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Connector: Curved 51">
            <a:extLst>
              <a:ext uri="{FF2B5EF4-FFF2-40B4-BE49-F238E27FC236}">
                <a16:creationId xmlns:a16="http://schemas.microsoft.com/office/drawing/2014/main" id="{992A88BA-77BE-4742-AA0B-0F33CA7D8E59}"/>
              </a:ext>
            </a:extLst>
          </p:cNvPr>
          <p:cNvCxnSpPr>
            <a:cxnSpLocks/>
            <a:endCxn id="10" idx="0"/>
          </p:cNvCxnSpPr>
          <p:nvPr/>
        </p:nvCxnSpPr>
        <p:spPr>
          <a:xfrm rot="10800000" flipV="1">
            <a:off x="4120832" y="3741537"/>
            <a:ext cx="1023737" cy="322766"/>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2404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5147791-61AA-419D-9DF3-43D59F4B9F3F}"/>
              </a:ext>
            </a:extLst>
          </p:cNvPr>
          <p:cNvSpPr txBox="1"/>
          <p:nvPr/>
        </p:nvSpPr>
        <p:spPr>
          <a:xfrm>
            <a:off x="982766" y="863125"/>
            <a:ext cx="10101129" cy="2308324"/>
          </a:xfrm>
          <a:prstGeom prst="rect">
            <a:avLst/>
          </a:prstGeom>
          <a:noFill/>
        </p:spPr>
        <p:txBody>
          <a:bodyPr wrap="square" rtlCol="0">
            <a:spAutoFit/>
          </a:bodyPr>
          <a:lstStyle/>
          <a:p>
            <a:r>
              <a:rPr lang="en-GB" sz="1200" b="1" dirty="0"/>
              <a:t>Testing Roles</a:t>
            </a:r>
          </a:p>
          <a:p>
            <a:endParaRPr lang="en-GB" sz="1200" dirty="0"/>
          </a:p>
          <a:p>
            <a:pPr marL="171450" indent="-171450">
              <a:buFont typeface="Arial" panose="020B0604020202020204" pitchFamily="34" charset="0"/>
              <a:buChar char="•"/>
            </a:pPr>
            <a:r>
              <a:rPr lang="en-GB" sz="1200" dirty="0"/>
              <a:t>Head of Test is a standard role.</a:t>
            </a:r>
          </a:p>
          <a:p>
            <a:pPr marL="171450" indent="-171450">
              <a:buFont typeface="Arial" panose="020B0604020202020204" pitchFamily="34" charset="0"/>
              <a:buChar char="•"/>
            </a:pPr>
            <a:r>
              <a:rPr lang="en-GB" sz="1200" dirty="0"/>
              <a:t>Test Manager role is still a standard role in all organisations – type of TM and level of seniority required will be specified in job ads but role is standard.  </a:t>
            </a:r>
          </a:p>
          <a:p>
            <a:pPr marL="171450" indent="-171450">
              <a:buFont typeface="Arial" panose="020B0604020202020204" pitchFamily="34" charset="0"/>
              <a:buChar char="•"/>
            </a:pPr>
            <a:r>
              <a:rPr lang="en-GB" sz="1200" dirty="0"/>
              <a:t>Programme Test Manager roles are likely to be interim roles.</a:t>
            </a:r>
          </a:p>
          <a:p>
            <a:pPr marL="171450" indent="-171450">
              <a:buFont typeface="Arial" panose="020B0604020202020204" pitchFamily="34" charset="0"/>
              <a:buChar char="•"/>
            </a:pPr>
            <a:r>
              <a:rPr lang="en-GB" sz="1200" dirty="0"/>
              <a:t>Test Environments Manager or Environments Manager is still seen.</a:t>
            </a:r>
          </a:p>
          <a:p>
            <a:endParaRPr lang="en-GB" sz="1200" dirty="0"/>
          </a:p>
          <a:p>
            <a:pPr marL="171450" indent="-171450">
              <a:buFont typeface="Arial" panose="020B0604020202020204" pitchFamily="34" charset="0"/>
              <a:buChar char="•"/>
            </a:pPr>
            <a:r>
              <a:rPr lang="en-GB" sz="1200" dirty="0"/>
              <a:t>Much more likely to see Test Engineer rather than Test Analyst now.</a:t>
            </a:r>
          </a:p>
          <a:p>
            <a:pPr marL="171450" indent="-171450">
              <a:buFont typeface="Arial" panose="020B0604020202020204" pitchFamily="34" charset="0"/>
              <a:buChar char="•"/>
            </a:pPr>
            <a:r>
              <a:rPr lang="en-GB" sz="1200" dirty="0"/>
              <a:t>Prevalence of Test Automation Engineers now.</a:t>
            </a:r>
          </a:p>
          <a:p>
            <a:pPr marL="171450" indent="-171450">
              <a:buFont typeface="Arial" panose="020B0604020202020204" pitchFamily="34" charset="0"/>
              <a:buChar char="•"/>
            </a:pPr>
            <a:r>
              <a:rPr lang="en-GB" sz="1200" dirty="0"/>
              <a:t>Do see Test Automation Architect type roles, generally senior automation specialists who can design entire automation frameworks.  However, also see this as Test Automation Engineer role with the equivalent seniority / higher skill set.</a:t>
            </a:r>
          </a:p>
          <a:p>
            <a:endParaRPr lang="en-GB" sz="1200" dirty="0"/>
          </a:p>
        </p:txBody>
      </p:sp>
    </p:spTree>
    <p:extLst>
      <p:ext uri="{BB962C8B-B14F-4D97-AF65-F5344CB8AC3E}">
        <p14:creationId xmlns:p14="http://schemas.microsoft.com/office/powerpoint/2010/main" val="4277061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1432</Words>
  <Application>Microsoft Office PowerPoint</Application>
  <PresentationFormat>Widescreen</PresentationFormat>
  <Paragraphs>84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Martland</dc:creator>
  <cp:lastModifiedBy>Angela Martland</cp:lastModifiedBy>
  <cp:revision>3</cp:revision>
  <dcterms:created xsi:type="dcterms:W3CDTF">2020-07-24T14:26:59Z</dcterms:created>
  <dcterms:modified xsi:type="dcterms:W3CDTF">2020-07-28T15:16:40Z</dcterms:modified>
</cp:coreProperties>
</file>